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4" autoAdjust="0"/>
    <p:restoredTop sz="94660"/>
  </p:normalViewPr>
  <p:slideViewPr>
    <p:cSldViewPr>
      <p:cViewPr varScale="1">
        <p:scale>
          <a:sx n="83" d="100"/>
          <a:sy n="83" d="100"/>
        </p:scale>
        <p:origin x="398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0"/>
            <a:ext cx="7559992" cy="106892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69250" y="8389810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88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66" y="443877"/>
                </a:lnTo>
                <a:lnTo>
                  <a:pt x="747941" y="435838"/>
                </a:lnTo>
                <a:lnTo>
                  <a:pt x="688416" y="429323"/>
                </a:lnTo>
                <a:lnTo>
                  <a:pt x="624116" y="424497"/>
                </a:lnTo>
                <a:lnTo>
                  <a:pt x="555815" y="421487"/>
                </a:lnTo>
                <a:lnTo>
                  <a:pt x="484263" y="420446"/>
                </a:lnTo>
                <a:lnTo>
                  <a:pt x="412699" y="421487"/>
                </a:lnTo>
                <a:lnTo>
                  <a:pt x="344398" y="424497"/>
                </a:lnTo>
                <a:lnTo>
                  <a:pt x="280111" y="429323"/>
                </a:lnTo>
                <a:lnTo>
                  <a:pt x="220573" y="435838"/>
                </a:lnTo>
                <a:lnTo>
                  <a:pt x="166547" y="443877"/>
                </a:lnTo>
                <a:lnTo>
                  <a:pt x="118783" y="453301"/>
                </a:lnTo>
                <a:lnTo>
                  <a:pt x="78016" y="463969"/>
                </a:lnTo>
                <a:lnTo>
                  <a:pt x="20497" y="488391"/>
                </a:lnTo>
                <a:lnTo>
                  <a:pt x="0" y="515988"/>
                </a:lnTo>
                <a:lnTo>
                  <a:pt x="5245" y="530110"/>
                </a:lnTo>
                <a:lnTo>
                  <a:pt x="45008" y="556272"/>
                </a:lnTo>
                <a:lnTo>
                  <a:pt x="118783" y="578675"/>
                </a:lnTo>
                <a:lnTo>
                  <a:pt x="166547" y="588098"/>
                </a:lnTo>
                <a:lnTo>
                  <a:pt x="220573" y="596138"/>
                </a:lnTo>
                <a:lnTo>
                  <a:pt x="280111" y="602653"/>
                </a:lnTo>
                <a:lnTo>
                  <a:pt x="344398" y="607479"/>
                </a:lnTo>
                <a:lnTo>
                  <a:pt x="412699" y="610489"/>
                </a:lnTo>
                <a:lnTo>
                  <a:pt x="484263" y="611530"/>
                </a:lnTo>
                <a:lnTo>
                  <a:pt x="555815" y="610489"/>
                </a:lnTo>
                <a:lnTo>
                  <a:pt x="624116" y="607479"/>
                </a:lnTo>
                <a:lnTo>
                  <a:pt x="688416" y="602653"/>
                </a:lnTo>
                <a:lnTo>
                  <a:pt x="747941" y="596138"/>
                </a:lnTo>
                <a:lnTo>
                  <a:pt x="801966" y="588098"/>
                </a:lnTo>
                <a:lnTo>
                  <a:pt x="849744" y="578675"/>
                </a:lnTo>
                <a:lnTo>
                  <a:pt x="890498" y="568007"/>
                </a:lnTo>
                <a:lnTo>
                  <a:pt x="948016" y="543585"/>
                </a:lnTo>
                <a:lnTo>
                  <a:pt x="968527" y="515988"/>
                </a:lnTo>
                <a:close/>
              </a:path>
              <a:path w="4811395" h="690245">
                <a:moveTo>
                  <a:pt x="2592336" y="380682"/>
                </a:moveTo>
                <a:lnTo>
                  <a:pt x="2561221" y="341655"/>
                </a:lnTo>
                <a:lnTo>
                  <a:pt x="2508631" y="317906"/>
                </a:lnTo>
                <a:lnTo>
                  <a:pt x="2433612" y="296545"/>
                </a:lnTo>
                <a:lnTo>
                  <a:pt x="2388501" y="286893"/>
                </a:lnTo>
                <a:lnTo>
                  <a:pt x="2338768" y="278003"/>
                </a:lnTo>
                <a:lnTo>
                  <a:pt x="2284742" y="269951"/>
                </a:lnTo>
                <a:lnTo>
                  <a:pt x="2226729" y="262775"/>
                </a:lnTo>
                <a:lnTo>
                  <a:pt x="2165070" y="256540"/>
                </a:lnTo>
                <a:lnTo>
                  <a:pt x="2100084" y="251320"/>
                </a:lnTo>
                <a:lnTo>
                  <a:pt x="2032114" y="247142"/>
                </a:lnTo>
                <a:lnTo>
                  <a:pt x="1961464" y="244094"/>
                </a:lnTo>
                <a:lnTo>
                  <a:pt x="1888477" y="242227"/>
                </a:lnTo>
                <a:lnTo>
                  <a:pt x="1813471" y="241592"/>
                </a:lnTo>
                <a:lnTo>
                  <a:pt x="1752879" y="241998"/>
                </a:lnTo>
                <a:lnTo>
                  <a:pt x="1693557" y="243217"/>
                </a:lnTo>
                <a:lnTo>
                  <a:pt x="1635683" y="245211"/>
                </a:lnTo>
                <a:lnTo>
                  <a:pt x="1579422" y="247967"/>
                </a:lnTo>
                <a:lnTo>
                  <a:pt x="1524927" y="251434"/>
                </a:lnTo>
                <a:lnTo>
                  <a:pt x="1472387" y="255587"/>
                </a:lnTo>
                <a:lnTo>
                  <a:pt x="1421968" y="260413"/>
                </a:lnTo>
                <a:lnTo>
                  <a:pt x="1373847" y="265861"/>
                </a:lnTo>
                <a:lnTo>
                  <a:pt x="1328178" y="271919"/>
                </a:lnTo>
                <a:lnTo>
                  <a:pt x="1285138" y="278549"/>
                </a:lnTo>
                <a:lnTo>
                  <a:pt x="1244904" y="285737"/>
                </a:lnTo>
                <a:lnTo>
                  <a:pt x="1256652" y="278460"/>
                </a:lnTo>
                <a:lnTo>
                  <a:pt x="1265199" y="270979"/>
                </a:lnTo>
                <a:lnTo>
                  <a:pt x="1270419" y="263334"/>
                </a:lnTo>
                <a:lnTo>
                  <a:pt x="1272197" y="255574"/>
                </a:lnTo>
                <a:lnTo>
                  <a:pt x="1267688" y="243166"/>
                </a:lnTo>
                <a:lnTo>
                  <a:pt x="1233335" y="219837"/>
                </a:lnTo>
                <a:lnTo>
                  <a:pt x="1168768" y="199072"/>
                </a:lnTo>
                <a:lnTo>
                  <a:pt x="1126502" y="189877"/>
                </a:lnTo>
                <a:lnTo>
                  <a:pt x="1078318" y="181622"/>
                </a:lnTo>
                <a:lnTo>
                  <a:pt x="1024737" y="174371"/>
                </a:lnTo>
                <a:lnTo>
                  <a:pt x="966317" y="168224"/>
                </a:lnTo>
                <a:lnTo>
                  <a:pt x="903592" y="163296"/>
                </a:lnTo>
                <a:lnTo>
                  <a:pt x="837095" y="159651"/>
                </a:lnTo>
                <a:lnTo>
                  <a:pt x="767372" y="157391"/>
                </a:lnTo>
                <a:lnTo>
                  <a:pt x="694982" y="156629"/>
                </a:lnTo>
                <a:lnTo>
                  <a:pt x="622566" y="157391"/>
                </a:lnTo>
                <a:lnTo>
                  <a:pt x="552856" y="159651"/>
                </a:lnTo>
                <a:lnTo>
                  <a:pt x="486359" y="163296"/>
                </a:lnTo>
                <a:lnTo>
                  <a:pt x="423621" y="168224"/>
                </a:lnTo>
                <a:lnTo>
                  <a:pt x="365201" y="174371"/>
                </a:lnTo>
                <a:lnTo>
                  <a:pt x="311619" y="181622"/>
                </a:lnTo>
                <a:lnTo>
                  <a:pt x="263436" y="189877"/>
                </a:lnTo>
                <a:lnTo>
                  <a:pt x="221170" y="199072"/>
                </a:lnTo>
                <a:lnTo>
                  <a:pt x="156603" y="219837"/>
                </a:lnTo>
                <a:lnTo>
                  <a:pt x="122250" y="243166"/>
                </a:lnTo>
                <a:lnTo>
                  <a:pt x="117754" y="255574"/>
                </a:lnTo>
                <a:lnTo>
                  <a:pt x="122250" y="267970"/>
                </a:lnTo>
                <a:lnTo>
                  <a:pt x="156603" y="291299"/>
                </a:lnTo>
                <a:lnTo>
                  <a:pt x="221170" y="312051"/>
                </a:lnTo>
                <a:lnTo>
                  <a:pt x="263436" y="321246"/>
                </a:lnTo>
                <a:lnTo>
                  <a:pt x="311619" y="329501"/>
                </a:lnTo>
                <a:lnTo>
                  <a:pt x="365201" y="336753"/>
                </a:lnTo>
                <a:lnTo>
                  <a:pt x="423621" y="342900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66" y="353733"/>
                </a:lnTo>
                <a:lnTo>
                  <a:pt x="694982" y="354507"/>
                </a:lnTo>
                <a:lnTo>
                  <a:pt x="752500" y="354012"/>
                </a:lnTo>
                <a:lnTo>
                  <a:pt x="808418" y="352577"/>
                </a:lnTo>
                <a:lnTo>
                  <a:pt x="862457" y="350240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31" y="332879"/>
                </a:lnTo>
                <a:lnTo>
                  <a:pt x="1095171" y="326783"/>
                </a:lnTo>
                <a:lnTo>
                  <a:pt x="1069098" y="339534"/>
                </a:lnTo>
                <a:lnTo>
                  <a:pt x="1050048" y="352818"/>
                </a:lnTo>
                <a:lnTo>
                  <a:pt x="1038364" y="366547"/>
                </a:lnTo>
                <a:lnTo>
                  <a:pt x="1034389" y="380682"/>
                </a:lnTo>
                <a:lnTo>
                  <a:pt x="1037945" y="394093"/>
                </a:lnTo>
                <a:lnTo>
                  <a:pt x="1088821" y="431965"/>
                </a:lnTo>
                <a:lnTo>
                  <a:pt x="1152956" y="454609"/>
                </a:lnTo>
                <a:lnTo>
                  <a:pt x="1193114" y="464985"/>
                </a:lnTo>
                <a:lnTo>
                  <a:pt x="1238224" y="474649"/>
                </a:lnTo>
                <a:lnTo>
                  <a:pt x="1287970" y="483552"/>
                </a:lnTo>
                <a:lnTo>
                  <a:pt x="1342009" y="491617"/>
                </a:lnTo>
                <a:lnTo>
                  <a:pt x="1400035" y="498792"/>
                </a:lnTo>
                <a:lnTo>
                  <a:pt x="1461719" y="505028"/>
                </a:lnTo>
                <a:lnTo>
                  <a:pt x="1526717" y="510260"/>
                </a:lnTo>
                <a:lnTo>
                  <a:pt x="1594726" y="514438"/>
                </a:lnTo>
                <a:lnTo>
                  <a:pt x="1665401" y="517486"/>
                </a:lnTo>
                <a:lnTo>
                  <a:pt x="1738414" y="519353"/>
                </a:lnTo>
                <a:lnTo>
                  <a:pt x="1813471" y="520001"/>
                </a:lnTo>
                <a:lnTo>
                  <a:pt x="1888477" y="519353"/>
                </a:lnTo>
                <a:lnTo>
                  <a:pt x="1961464" y="517486"/>
                </a:lnTo>
                <a:lnTo>
                  <a:pt x="2032114" y="514438"/>
                </a:lnTo>
                <a:lnTo>
                  <a:pt x="2100084" y="510260"/>
                </a:lnTo>
                <a:lnTo>
                  <a:pt x="2165070" y="505028"/>
                </a:lnTo>
                <a:lnTo>
                  <a:pt x="2226729" y="498792"/>
                </a:lnTo>
                <a:lnTo>
                  <a:pt x="2284742" y="491617"/>
                </a:lnTo>
                <a:lnTo>
                  <a:pt x="2338768" y="483552"/>
                </a:lnTo>
                <a:lnTo>
                  <a:pt x="2388501" y="474649"/>
                </a:lnTo>
                <a:lnTo>
                  <a:pt x="2433612" y="464985"/>
                </a:lnTo>
                <a:lnTo>
                  <a:pt x="2473756" y="454609"/>
                </a:lnTo>
                <a:lnTo>
                  <a:pt x="2537891" y="431965"/>
                </a:lnTo>
                <a:lnTo>
                  <a:pt x="2578290" y="407162"/>
                </a:lnTo>
                <a:lnTo>
                  <a:pt x="2588768" y="394093"/>
                </a:lnTo>
                <a:lnTo>
                  <a:pt x="2592336" y="380682"/>
                </a:lnTo>
                <a:close/>
              </a:path>
              <a:path w="4811395" h="690245">
                <a:moveTo>
                  <a:pt x="4810899" y="496912"/>
                </a:moveTo>
                <a:lnTo>
                  <a:pt x="4787201" y="456425"/>
                </a:lnTo>
                <a:lnTo>
                  <a:pt x="4746599" y="431012"/>
                </a:lnTo>
                <a:lnTo>
                  <a:pt x="4687824" y="407174"/>
                </a:lnTo>
                <a:lnTo>
                  <a:pt x="4612348" y="385152"/>
                </a:lnTo>
                <a:lnTo>
                  <a:pt x="4568799" y="374916"/>
                </a:lnTo>
                <a:lnTo>
                  <a:pt x="4521619" y="365226"/>
                </a:lnTo>
                <a:lnTo>
                  <a:pt x="4470997" y="356133"/>
                </a:lnTo>
                <a:lnTo>
                  <a:pt x="4417098" y="347649"/>
                </a:lnTo>
                <a:lnTo>
                  <a:pt x="4360113" y="339826"/>
                </a:lnTo>
                <a:lnTo>
                  <a:pt x="4300220" y="332689"/>
                </a:lnTo>
                <a:lnTo>
                  <a:pt x="4237609" y="326263"/>
                </a:lnTo>
                <a:lnTo>
                  <a:pt x="4172458" y="320586"/>
                </a:lnTo>
                <a:lnTo>
                  <a:pt x="4104944" y="315696"/>
                </a:lnTo>
                <a:lnTo>
                  <a:pt x="4035247" y="311632"/>
                </a:lnTo>
                <a:lnTo>
                  <a:pt x="3963555" y="308406"/>
                </a:lnTo>
                <a:lnTo>
                  <a:pt x="3890048" y="306057"/>
                </a:lnTo>
                <a:lnTo>
                  <a:pt x="3814915" y="304634"/>
                </a:lnTo>
                <a:lnTo>
                  <a:pt x="3738321" y="304139"/>
                </a:lnTo>
                <a:lnTo>
                  <a:pt x="3674884" y="304355"/>
                </a:lnTo>
                <a:lnTo>
                  <a:pt x="3747744" y="293433"/>
                </a:lnTo>
                <a:lnTo>
                  <a:pt x="3814051" y="281266"/>
                </a:lnTo>
                <a:lnTo>
                  <a:pt x="3873284" y="267970"/>
                </a:lnTo>
                <a:lnTo>
                  <a:pt x="3924884" y="253631"/>
                </a:lnTo>
                <a:lnTo>
                  <a:pt x="3968318" y="238353"/>
                </a:lnTo>
                <a:lnTo>
                  <a:pt x="4003052" y="222224"/>
                </a:lnTo>
                <a:lnTo>
                  <a:pt x="4044213" y="187807"/>
                </a:lnTo>
                <a:lnTo>
                  <a:pt x="4049560" y="169710"/>
                </a:lnTo>
                <a:lnTo>
                  <a:pt x="4046677" y="156438"/>
                </a:lnTo>
                <a:lnTo>
                  <a:pt x="4005161" y="118452"/>
                </a:lnTo>
                <a:lnTo>
                  <a:pt x="3952214" y="95034"/>
                </a:lnTo>
                <a:lnTo>
                  <a:pt x="3881031" y="73494"/>
                </a:lnTo>
                <a:lnTo>
                  <a:pt x="3839146" y="63525"/>
                </a:lnTo>
                <a:lnTo>
                  <a:pt x="3793337" y="54140"/>
                </a:lnTo>
                <a:lnTo>
                  <a:pt x="3743820" y="45364"/>
                </a:lnTo>
                <a:lnTo>
                  <a:pt x="3690810" y="37249"/>
                </a:lnTo>
                <a:lnTo>
                  <a:pt x="3634524" y="29832"/>
                </a:lnTo>
                <a:lnTo>
                  <a:pt x="3575164" y="23152"/>
                </a:lnTo>
                <a:lnTo>
                  <a:pt x="3512959" y="17233"/>
                </a:lnTo>
                <a:lnTo>
                  <a:pt x="3448100" y="12128"/>
                </a:lnTo>
                <a:lnTo>
                  <a:pt x="3380829" y="7861"/>
                </a:lnTo>
                <a:lnTo>
                  <a:pt x="3311334" y="4483"/>
                </a:lnTo>
                <a:lnTo>
                  <a:pt x="3239833" y="2019"/>
                </a:lnTo>
                <a:lnTo>
                  <a:pt x="3166541" y="520"/>
                </a:lnTo>
                <a:lnTo>
                  <a:pt x="3091675" y="0"/>
                </a:lnTo>
                <a:lnTo>
                  <a:pt x="3016808" y="520"/>
                </a:lnTo>
                <a:lnTo>
                  <a:pt x="2943529" y="2019"/>
                </a:lnTo>
                <a:lnTo>
                  <a:pt x="2872028" y="4483"/>
                </a:lnTo>
                <a:lnTo>
                  <a:pt x="2802534" y="7861"/>
                </a:lnTo>
                <a:lnTo>
                  <a:pt x="2735249" y="12128"/>
                </a:lnTo>
                <a:lnTo>
                  <a:pt x="2670403" y="17233"/>
                </a:lnTo>
                <a:lnTo>
                  <a:pt x="2608186" y="23152"/>
                </a:lnTo>
                <a:lnTo>
                  <a:pt x="2548839" y="29832"/>
                </a:lnTo>
                <a:lnTo>
                  <a:pt x="2492540" y="37249"/>
                </a:lnTo>
                <a:lnTo>
                  <a:pt x="2439543" y="45364"/>
                </a:lnTo>
                <a:lnTo>
                  <a:pt x="2390025" y="54140"/>
                </a:lnTo>
                <a:lnTo>
                  <a:pt x="2344216" y="63525"/>
                </a:lnTo>
                <a:lnTo>
                  <a:pt x="2302319" y="73494"/>
                </a:lnTo>
                <a:lnTo>
                  <a:pt x="2264562" y="84010"/>
                </a:lnTo>
                <a:lnTo>
                  <a:pt x="2202281" y="106527"/>
                </a:lnTo>
                <a:lnTo>
                  <a:pt x="2159089" y="130771"/>
                </a:lnTo>
                <a:lnTo>
                  <a:pt x="2133790" y="169710"/>
                </a:lnTo>
                <a:lnTo>
                  <a:pt x="2136673" y="182994"/>
                </a:lnTo>
                <a:lnTo>
                  <a:pt x="2178189" y="221005"/>
                </a:lnTo>
                <a:lnTo>
                  <a:pt x="2231148" y="244436"/>
                </a:lnTo>
                <a:lnTo>
                  <a:pt x="2302319" y="266001"/>
                </a:lnTo>
                <a:lnTo>
                  <a:pt x="2344216" y="275983"/>
                </a:lnTo>
                <a:lnTo>
                  <a:pt x="2390025" y="285394"/>
                </a:lnTo>
                <a:lnTo>
                  <a:pt x="2439543" y="294182"/>
                </a:lnTo>
                <a:lnTo>
                  <a:pt x="2492540" y="302310"/>
                </a:lnTo>
                <a:lnTo>
                  <a:pt x="2548839" y="309740"/>
                </a:lnTo>
                <a:lnTo>
                  <a:pt x="2608186" y="316433"/>
                </a:lnTo>
                <a:lnTo>
                  <a:pt x="2670403" y="322364"/>
                </a:lnTo>
                <a:lnTo>
                  <a:pt x="2735249" y="327482"/>
                </a:lnTo>
                <a:lnTo>
                  <a:pt x="2802534" y="331762"/>
                </a:lnTo>
                <a:lnTo>
                  <a:pt x="2872028" y="335153"/>
                </a:lnTo>
                <a:lnTo>
                  <a:pt x="2943529" y="337616"/>
                </a:lnTo>
                <a:lnTo>
                  <a:pt x="3016808" y="339128"/>
                </a:lnTo>
                <a:lnTo>
                  <a:pt x="3091675" y="339636"/>
                </a:lnTo>
                <a:lnTo>
                  <a:pt x="3118510" y="339407"/>
                </a:lnTo>
                <a:lnTo>
                  <a:pt x="3039262" y="350583"/>
                </a:lnTo>
                <a:lnTo>
                  <a:pt x="2966224" y="363016"/>
                </a:lnTo>
                <a:lnTo>
                  <a:pt x="2899905" y="376605"/>
                </a:lnTo>
                <a:lnTo>
                  <a:pt x="2840786" y="391274"/>
                </a:lnTo>
                <a:lnTo>
                  <a:pt x="2789402" y="406933"/>
                </a:lnTo>
                <a:lnTo>
                  <a:pt x="2746222" y="423494"/>
                </a:lnTo>
                <a:lnTo>
                  <a:pt x="2711767" y="440855"/>
                </a:lnTo>
                <a:lnTo>
                  <a:pt x="2671038" y="477659"/>
                </a:lnTo>
                <a:lnTo>
                  <a:pt x="2665755" y="496912"/>
                </a:lnTo>
                <a:lnTo>
                  <a:pt x="2668447" y="510692"/>
                </a:lnTo>
                <a:lnTo>
                  <a:pt x="2707398" y="550291"/>
                </a:lnTo>
                <a:lnTo>
                  <a:pt x="2757271" y="574954"/>
                </a:lnTo>
                <a:lnTo>
                  <a:pt x="2824569" y="597916"/>
                </a:lnTo>
                <a:lnTo>
                  <a:pt x="2864307" y="608685"/>
                </a:lnTo>
                <a:lnTo>
                  <a:pt x="2907855" y="618921"/>
                </a:lnTo>
                <a:lnTo>
                  <a:pt x="2955036" y="628611"/>
                </a:lnTo>
                <a:lnTo>
                  <a:pt x="3005658" y="637705"/>
                </a:lnTo>
                <a:lnTo>
                  <a:pt x="3059557" y="646188"/>
                </a:lnTo>
                <a:lnTo>
                  <a:pt x="3116542" y="654011"/>
                </a:lnTo>
                <a:lnTo>
                  <a:pt x="3176422" y="661149"/>
                </a:lnTo>
                <a:lnTo>
                  <a:pt x="3239046" y="667575"/>
                </a:lnTo>
                <a:lnTo>
                  <a:pt x="3304197" y="673252"/>
                </a:lnTo>
                <a:lnTo>
                  <a:pt x="3371710" y="678141"/>
                </a:lnTo>
                <a:lnTo>
                  <a:pt x="3441395" y="682205"/>
                </a:lnTo>
                <a:lnTo>
                  <a:pt x="3513086" y="685431"/>
                </a:lnTo>
                <a:lnTo>
                  <a:pt x="3586594" y="687781"/>
                </a:lnTo>
                <a:lnTo>
                  <a:pt x="3661727" y="689203"/>
                </a:lnTo>
                <a:lnTo>
                  <a:pt x="3738321" y="689686"/>
                </a:lnTo>
                <a:lnTo>
                  <a:pt x="3814915" y="689203"/>
                </a:lnTo>
                <a:lnTo>
                  <a:pt x="3890048" y="687781"/>
                </a:lnTo>
                <a:lnTo>
                  <a:pt x="3963555" y="685431"/>
                </a:lnTo>
                <a:lnTo>
                  <a:pt x="4035247" y="682205"/>
                </a:lnTo>
                <a:lnTo>
                  <a:pt x="4104944" y="678141"/>
                </a:lnTo>
                <a:lnTo>
                  <a:pt x="4172458" y="673252"/>
                </a:lnTo>
                <a:lnTo>
                  <a:pt x="4237609" y="667575"/>
                </a:lnTo>
                <a:lnTo>
                  <a:pt x="4300220" y="661149"/>
                </a:lnTo>
                <a:lnTo>
                  <a:pt x="4360113" y="654011"/>
                </a:lnTo>
                <a:lnTo>
                  <a:pt x="4417098" y="646188"/>
                </a:lnTo>
                <a:lnTo>
                  <a:pt x="4470997" y="637705"/>
                </a:lnTo>
                <a:lnTo>
                  <a:pt x="4521619" y="628611"/>
                </a:lnTo>
                <a:lnTo>
                  <a:pt x="4568799" y="618921"/>
                </a:lnTo>
                <a:lnTo>
                  <a:pt x="4612348" y="608685"/>
                </a:lnTo>
                <a:lnTo>
                  <a:pt x="4652086" y="597916"/>
                </a:lnTo>
                <a:lnTo>
                  <a:pt x="4719383" y="574954"/>
                </a:lnTo>
                <a:lnTo>
                  <a:pt x="4769256" y="550291"/>
                </a:lnTo>
                <a:lnTo>
                  <a:pt x="4800244" y="524192"/>
                </a:lnTo>
                <a:lnTo>
                  <a:pt x="4808207" y="510692"/>
                </a:lnTo>
                <a:lnTo>
                  <a:pt x="4810899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34542"/>
            <a:ext cx="7559992" cy="5485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903152" y="4842878"/>
            <a:ext cx="1539240" cy="666750"/>
          </a:xfrm>
          <a:custGeom>
            <a:avLst/>
            <a:gdLst/>
            <a:ahLst/>
            <a:cxnLst/>
            <a:rect l="l" t="t" r="r" b="b"/>
            <a:pathLst>
              <a:path w="1539239" h="666750">
                <a:moveTo>
                  <a:pt x="1539100" y="269468"/>
                </a:moveTo>
                <a:lnTo>
                  <a:pt x="1534756" y="221030"/>
                </a:lnTo>
                <a:lnTo>
                  <a:pt x="1522234" y="175437"/>
                </a:lnTo>
                <a:lnTo>
                  <a:pt x="1502308" y="133464"/>
                </a:lnTo>
                <a:lnTo>
                  <a:pt x="1475714" y="95846"/>
                </a:lnTo>
                <a:lnTo>
                  <a:pt x="1443240" y="63373"/>
                </a:lnTo>
                <a:lnTo>
                  <a:pt x="1405636" y="36791"/>
                </a:lnTo>
                <a:lnTo>
                  <a:pt x="1363649" y="16852"/>
                </a:lnTo>
                <a:lnTo>
                  <a:pt x="1318069" y="4343"/>
                </a:lnTo>
                <a:lnTo>
                  <a:pt x="1269644" y="12"/>
                </a:lnTo>
                <a:lnTo>
                  <a:pt x="269468" y="0"/>
                </a:lnTo>
                <a:lnTo>
                  <a:pt x="221018" y="4343"/>
                </a:lnTo>
                <a:lnTo>
                  <a:pt x="175425" y="16852"/>
                </a:lnTo>
                <a:lnTo>
                  <a:pt x="133451" y="36791"/>
                </a:lnTo>
                <a:lnTo>
                  <a:pt x="95846" y="63373"/>
                </a:lnTo>
                <a:lnTo>
                  <a:pt x="63373" y="95846"/>
                </a:lnTo>
                <a:lnTo>
                  <a:pt x="36779" y="133464"/>
                </a:lnTo>
                <a:lnTo>
                  <a:pt x="16852" y="175437"/>
                </a:lnTo>
                <a:lnTo>
                  <a:pt x="4343" y="221030"/>
                </a:lnTo>
                <a:lnTo>
                  <a:pt x="0" y="269468"/>
                </a:lnTo>
                <a:lnTo>
                  <a:pt x="4343" y="317906"/>
                </a:lnTo>
                <a:lnTo>
                  <a:pt x="16852" y="363486"/>
                </a:lnTo>
                <a:lnTo>
                  <a:pt x="36779" y="405472"/>
                </a:lnTo>
                <a:lnTo>
                  <a:pt x="63373" y="443077"/>
                </a:lnTo>
                <a:lnTo>
                  <a:pt x="95846" y="475551"/>
                </a:lnTo>
                <a:lnTo>
                  <a:pt x="133451" y="502145"/>
                </a:lnTo>
                <a:lnTo>
                  <a:pt x="162318" y="515861"/>
                </a:lnTo>
                <a:lnTo>
                  <a:pt x="139382" y="666597"/>
                </a:lnTo>
                <a:lnTo>
                  <a:pt x="362839" y="538924"/>
                </a:lnTo>
                <a:lnTo>
                  <a:pt x="1269479" y="538924"/>
                </a:lnTo>
                <a:lnTo>
                  <a:pt x="1269631" y="538937"/>
                </a:lnTo>
                <a:lnTo>
                  <a:pt x="1318069" y="534593"/>
                </a:lnTo>
                <a:lnTo>
                  <a:pt x="1363649" y="522071"/>
                </a:lnTo>
                <a:lnTo>
                  <a:pt x="1405636" y="502145"/>
                </a:lnTo>
                <a:lnTo>
                  <a:pt x="1443240" y="475551"/>
                </a:lnTo>
                <a:lnTo>
                  <a:pt x="1475714" y="443077"/>
                </a:lnTo>
                <a:lnTo>
                  <a:pt x="1502308" y="405472"/>
                </a:lnTo>
                <a:lnTo>
                  <a:pt x="1522234" y="363486"/>
                </a:lnTo>
                <a:lnTo>
                  <a:pt x="1534756" y="317906"/>
                </a:lnTo>
                <a:lnTo>
                  <a:pt x="1539100" y="269468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66" y="434747"/>
            <a:ext cx="2405862" cy="620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91829" y="3756004"/>
            <a:ext cx="1136650" cy="396240"/>
          </a:xfrm>
          <a:custGeom>
            <a:avLst/>
            <a:gdLst/>
            <a:ahLst/>
            <a:cxnLst/>
            <a:rect l="l" t="t" r="r" b="b"/>
            <a:pathLst>
              <a:path w="1136650" h="396239">
                <a:moveTo>
                  <a:pt x="931278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931278" y="395998"/>
                </a:lnTo>
                <a:lnTo>
                  <a:pt x="978257" y="390769"/>
                </a:lnTo>
                <a:lnTo>
                  <a:pt x="1021383" y="375873"/>
                </a:lnTo>
                <a:lnTo>
                  <a:pt x="1059425" y="352500"/>
                </a:lnTo>
                <a:lnTo>
                  <a:pt x="1091155" y="321837"/>
                </a:lnTo>
                <a:lnTo>
                  <a:pt x="1115342" y="285072"/>
                </a:lnTo>
                <a:lnTo>
                  <a:pt x="1130756" y="243395"/>
                </a:lnTo>
                <a:lnTo>
                  <a:pt x="1136167" y="197993"/>
                </a:lnTo>
                <a:lnTo>
                  <a:pt x="1130756" y="152595"/>
                </a:lnTo>
                <a:lnTo>
                  <a:pt x="1115342" y="110921"/>
                </a:lnTo>
                <a:lnTo>
                  <a:pt x="1091155" y="74159"/>
                </a:lnTo>
                <a:lnTo>
                  <a:pt x="1059425" y="43497"/>
                </a:lnTo>
                <a:lnTo>
                  <a:pt x="1021383" y="20124"/>
                </a:lnTo>
                <a:lnTo>
                  <a:pt x="978257" y="5229"/>
                </a:lnTo>
                <a:lnTo>
                  <a:pt x="93127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250" y="4172149"/>
            <a:ext cx="504634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Boing Semibold"/>
                <a:cs typeface="Boing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76242" y="10286291"/>
            <a:ext cx="207009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201642" y="10286291"/>
            <a:ext cx="143510" cy="1352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25" dirty="0">
                <a:solidFill>
                  <a:srgbClr val="323031"/>
                </a:solidFill>
                <a:latin typeface="Noto Sans HK"/>
                <a:cs typeface="Noto Sans HK"/>
              </a:rPr>
              <a:t>07</a:t>
            </a:r>
            <a:endParaRPr sz="800">
              <a:latin typeface="Noto Sans HK"/>
              <a:cs typeface="Noto Sans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05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Worksheet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6137359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5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" y="936004"/>
            <a:ext cx="2040889" cy="396240"/>
          </a:xfrm>
          <a:custGeom>
            <a:avLst/>
            <a:gdLst/>
            <a:ahLst/>
            <a:cxnLst/>
            <a:rect l="l" t="t" r="r" b="b"/>
            <a:pathLst>
              <a:path w="2040889" h="396240">
                <a:moveTo>
                  <a:pt x="1836000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836000" y="395998"/>
                </a:lnTo>
                <a:lnTo>
                  <a:pt x="1882980" y="390769"/>
                </a:lnTo>
                <a:lnTo>
                  <a:pt x="1926105" y="375873"/>
                </a:lnTo>
                <a:lnTo>
                  <a:pt x="1964148" y="352500"/>
                </a:lnTo>
                <a:lnTo>
                  <a:pt x="1995878" y="321837"/>
                </a:lnTo>
                <a:lnTo>
                  <a:pt x="2020064" y="285072"/>
                </a:lnTo>
                <a:lnTo>
                  <a:pt x="2035478" y="243395"/>
                </a:lnTo>
                <a:lnTo>
                  <a:pt x="2040890" y="197993"/>
                </a:lnTo>
                <a:lnTo>
                  <a:pt x="2035478" y="152595"/>
                </a:lnTo>
                <a:lnTo>
                  <a:pt x="2020064" y="110921"/>
                </a:lnTo>
                <a:lnTo>
                  <a:pt x="1995878" y="74159"/>
                </a:lnTo>
                <a:lnTo>
                  <a:pt x="1964148" y="43497"/>
                </a:lnTo>
                <a:lnTo>
                  <a:pt x="1926105" y="20124"/>
                </a:lnTo>
                <a:lnTo>
                  <a:pt x="1882980" y="5229"/>
                </a:lnTo>
                <a:lnTo>
                  <a:pt x="1836000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996" y="432004"/>
            <a:ext cx="3739515" cy="396240"/>
          </a:xfrm>
          <a:custGeom>
            <a:avLst/>
            <a:gdLst/>
            <a:ahLst/>
            <a:cxnLst/>
            <a:rect l="l" t="t" r="r" b="b"/>
            <a:pathLst>
              <a:path w="3739515" h="396240">
                <a:moveTo>
                  <a:pt x="3534003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534003" y="395998"/>
                </a:lnTo>
                <a:lnTo>
                  <a:pt x="3580982" y="390769"/>
                </a:lnTo>
                <a:lnTo>
                  <a:pt x="3624108" y="375873"/>
                </a:lnTo>
                <a:lnTo>
                  <a:pt x="3662151" y="352500"/>
                </a:lnTo>
                <a:lnTo>
                  <a:pt x="3693880" y="321837"/>
                </a:lnTo>
                <a:lnTo>
                  <a:pt x="3718067" y="285072"/>
                </a:lnTo>
                <a:lnTo>
                  <a:pt x="3733481" y="243395"/>
                </a:lnTo>
                <a:lnTo>
                  <a:pt x="3738892" y="197993"/>
                </a:lnTo>
                <a:lnTo>
                  <a:pt x="3733481" y="152595"/>
                </a:lnTo>
                <a:lnTo>
                  <a:pt x="3718067" y="110921"/>
                </a:lnTo>
                <a:lnTo>
                  <a:pt x="3693880" y="74159"/>
                </a:lnTo>
                <a:lnTo>
                  <a:pt x="3662151" y="43497"/>
                </a:lnTo>
                <a:lnTo>
                  <a:pt x="3624108" y="20124"/>
                </a:lnTo>
                <a:lnTo>
                  <a:pt x="3580982" y="5229"/>
                </a:lnTo>
                <a:lnTo>
                  <a:pt x="353400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299" y="493476"/>
            <a:ext cx="3456304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450" b="1" spc="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1998" y="1618206"/>
            <a:ext cx="5472430" cy="816610"/>
            <a:chOff x="431998" y="1618206"/>
            <a:chExt cx="5472430" cy="816610"/>
          </a:xfrm>
        </p:grpSpPr>
        <p:sp>
          <p:nvSpPr>
            <p:cNvPr id="6" name="object 6"/>
            <p:cNvSpPr/>
            <p:nvPr/>
          </p:nvSpPr>
          <p:spPr>
            <a:xfrm>
              <a:off x="431998" y="1618206"/>
              <a:ext cx="5472430" cy="816610"/>
            </a:xfrm>
            <a:custGeom>
              <a:avLst/>
              <a:gdLst/>
              <a:ahLst/>
              <a:cxnLst/>
              <a:rect l="l" t="t" r="r" b="b"/>
              <a:pathLst>
                <a:path w="5472430" h="816610">
                  <a:moveTo>
                    <a:pt x="5255996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600303"/>
                  </a:lnTo>
                  <a:lnTo>
                    <a:pt x="5704" y="649829"/>
                  </a:lnTo>
                  <a:lnTo>
                    <a:pt x="21955" y="695291"/>
                  </a:lnTo>
                  <a:lnTo>
                    <a:pt x="47454" y="735395"/>
                  </a:lnTo>
                  <a:lnTo>
                    <a:pt x="80904" y="768843"/>
                  </a:lnTo>
                  <a:lnTo>
                    <a:pt x="121011" y="794339"/>
                  </a:lnTo>
                  <a:lnTo>
                    <a:pt x="166475" y="810588"/>
                  </a:lnTo>
                  <a:lnTo>
                    <a:pt x="216001" y="816292"/>
                  </a:lnTo>
                  <a:lnTo>
                    <a:pt x="5255996" y="816292"/>
                  </a:lnTo>
                  <a:lnTo>
                    <a:pt x="5305526" y="810588"/>
                  </a:lnTo>
                  <a:lnTo>
                    <a:pt x="5350992" y="794339"/>
                  </a:lnTo>
                  <a:lnTo>
                    <a:pt x="5391098" y="768843"/>
                  </a:lnTo>
                  <a:lnTo>
                    <a:pt x="5424548" y="735395"/>
                  </a:lnTo>
                  <a:lnTo>
                    <a:pt x="5450045" y="695291"/>
                  </a:lnTo>
                  <a:lnTo>
                    <a:pt x="5466293" y="649829"/>
                  </a:lnTo>
                  <a:lnTo>
                    <a:pt x="5471998" y="600303"/>
                  </a:lnTo>
                  <a:lnTo>
                    <a:pt x="5471998" y="216001"/>
                  </a:lnTo>
                  <a:lnTo>
                    <a:pt x="5466293" y="166475"/>
                  </a:lnTo>
                  <a:lnTo>
                    <a:pt x="5450045" y="121011"/>
                  </a:lnTo>
                  <a:lnTo>
                    <a:pt x="5424548" y="80904"/>
                  </a:lnTo>
                  <a:lnTo>
                    <a:pt x="5391098" y="47454"/>
                  </a:lnTo>
                  <a:lnTo>
                    <a:pt x="5350992" y="21955"/>
                  </a:lnTo>
                  <a:lnTo>
                    <a:pt x="5305526" y="5704"/>
                  </a:lnTo>
                  <a:lnTo>
                    <a:pt x="5255996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48006" y="183465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1921058"/>
              <a:ext cx="74472" cy="2076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2300" y="1703136"/>
            <a:ext cx="4170679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Matching: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9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300" b="1" spc="19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2600"/>
              </a:lnSpc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sz="1300" b="1" spc="2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sz="1300" b="1" spc="2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19002" y="936004"/>
            <a:ext cx="2372995" cy="396240"/>
            <a:chOff x="2619002" y="936004"/>
            <a:chExt cx="2372995" cy="396240"/>
          </a:xfrm>
        </p:grpSpPr>
        <p:sp>
          <p:nvSpPr>
            <p:cNvPr id="11" name="object 11"/>
            <p:cNvSpPr/>
            <p:nvPr/>
          </p:nvSpPr>
          <p:spPr>
            <a:xfrm>
              <a:off x="2628527" y="945529"/>
              <a:ext cx="2353945" cy="377190"/>
            </a:xfrm>
            <a:custGeom>
              <a:avLst/>
              <a:gdLst/>
              <a:ahLst/>
              <a:cxnLst/>
              <a:rect l="l" t="t" r="r" b="b"/>
              <a:pathLst>
                <a:path w="2353945" h="377190">
                  <a:moveTo>
                    <a:pt x="2158580" y="376948"/>
                  </a:moveTo>
                  <a:lnTo>
                    <a:pt x="2203320" y="371962"/>
                  </a:lnTo>
                  <a:lnTo>
                    <a:pt x="2244420" y="357763"/>
                  </a:lnTo>
                  <a:lnTo>
                    <a:pt x="2280697" y="335491"/>
                  </a:lnTo>
                  <a:lnTo>
                    <a:pt x="2310970" y="306286"/>
                  </a:lnTo>
                  <a:lnTo>
                    <a:pt x="2334057" y="271287"/>
                  </a:lnTo>
                  <a:lnTo>
                    <a:pt x="2348776" y="231635"/>
                  </a:lnTo>
                  <a:lnTo>
                    <a:pt x="2353945" y="188468"/>
                  </a:lnTo>
                  <a:lnTo>
                    <a:pt x="2348776" y="145305"/>
                  </a:lnTo>
                  <a:lnTo>
                    <a:pt x="2334057" y="105656"/>
                  </a:lnTo>
                  <a:lnTo>
                    <a:pt x="2310970" y="70659"/>
                  </a:lnTo>
                  <a:lnTo>
                    <a:pt x="2280697" y="41455"/>
                  </a:lnTo>
                  <a:lnTo>
                    <a:pt x="2244420" y="19184"/>
                  </a:lnTo>
                  <a:lnTo>
                    <a:pt x="2203320" y="4986"/>
                  </a:lnTo>
                  <a:lnTo>
                    <a:pt x="2158580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158580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69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111" y="1567076"/>
            <a:ext cx="990660" cy="39852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134192" y="369443"/>
            <a:ext cx="1018540" cy="1144905"/>
            <a:chOff x="6134192" y="369443"/>
            <a:chExt cx="1018540" cy="1144905"/>
          </a:xfrm>
        </p:grpSpPr>
        <p:sp>
          <p:nvSpPr>
            <p:cNvPr id="15" name="object 15"/>
            <p:cNvSpPr/>
            <p:nvPr/>
          </p:nvSpPr>
          <p:spPr>
            <a:xfrm>
              <a:off x="6134189" y="101130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11"/>
                  </a:moveTo>
                  <a:lnTo>
                    <a:pt x="466775" y="70789"/>
                  </a:lnTo>
                  <a:lnTo>
                    <a:pt x="459308" y="110553"/>
                  </a:lnTo>
                  <a:lnTo>
                    <a:pt x="444106" y="90360"/>
                  </a:lnTo>
                  <a:lnTo>
                    <a:pt x="408114" y="55079"/>
                  </a:lnTo>
                  <a:lnTo>
                    <a:pt x="376339" y="33388"/>
                  </a:lnTo>
                  <a:lnTo>
                    <a:pt x="341147" y="16624"/>
                  </a:lnTo>
                  <a:lnTo>
                    <a:pt x="303314" y="5448"/>
                  </a:lnTo>
                  <a:lnTo>
                    <a:pt x="263486" y="317"/>
                  </a:lnTo>
                  <a:lnTo>
                    <a:pt x="251206" y="0"/>
                  </a:lnTo>
                  <a:lnTo>
                    <a:pt x="206044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80"/>
                  </a:lnTo>
                  <a:lnTo>
                    <a:pt x="59080" y="89357"/>
                  </a:lnTo>
                  <a:lnTo>
                    <a:pt x="34290" y="124421"/>
                  </a:lnTo>
                  <a:lnTo>
                    <a:pt x="15709" y="163550"/>
                  </a:lnTo>
                  <a:lnTo>
                    <a:pt x="4038" y="206057"/>
                  </a:lnTo>
                  <a:lnTo>
                    <a:pt x="0" y="251206"/>
                  </a:lnTo>
                  <a:lnTo>
                    <a:pt x="4038" y="296367"/>
                  </a:lnTo>
                  <a:lnTo>
                    <a:pt x="15709" y="338874"/>
                  </a:lnTo>
                  <a:lnTo>
                    <a:pt x="34290" y="378002"/>
                  </a:lnTo>
                  <a:lnTo>
                    <a:pt x="59080" y="413067"/>
                  </a:lnTo>
                  <a:lnTo>
                    <a:pt x="89357" y="443344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44" y="498386"/>
                  </a:lnTo>
                  <a:lnTo>
                    <a:pt x="251206" y="502424"/>
                  </a:lnTo>
                  <a:lnTo>
                    <a:pt x="283743" y="500329"/>
                  </a:lnTo>
                  <a:lnTo>
                    <a:pt x="315023" y="494195"/>
                  </a:lnTo>
                  <a:lnTo>
                    <a:pt x="344766" y="484327"/>
                  </a:lnTo>
                  <a:lnTo>
                    <a:pt x="372757" y="470966"/>
                  </a:lnTo>
                  <a:lnTo>
                    <a:pt x="372757" y="492709"/>
                  </a:lnTo>
                  <a:lnTo>
                    <a:pt x="493318" y="492709"/>
                  </a:lnTo>
                  <a:lnTo>
                    <a:pt x="493318" y="245135"/>
                  </a:lnTo>
                  <a:lnTo>
                    <a:pt x="246037" y="245135"/>
                  </a:lnTo>
                  <a:lnTo>
                    <a:pt x="246037" y="335343"/>
                  </a:lnTo>
                  <a:lnTo>
                    <a:pt x="244017" y="335635"/>
                  </a:lnTo>
                  <a:lnTo>
                    <a:pt x="190157" y="307809"/>
                  </a:lnTo>
                  <a:lnTo>
                    <a:pt x="168630" y="251206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498"/>
                  </a:lnTo>
                  <a:lnTo>
                    <a:pt x="251879" y="167944"/>
                  </a:lnTo>
                  <a:lnTo>
                    <a:pt x="277393" y="171945"/>
                  </a:lnTo>
                  <a:lnTo>
                    <a:pt x="299720" y="183121"/>
                  </a:lnTo>
                  <a:lnTo>
                    <a:pt x="317601" y="200177"/>
                  </a:lnTo>
                  <a:lnTo>
                    <a:pt x="329793" y="221881"/>
                  </a:lnTo>
                  <a:lnTo>
                    <a:pt x="372872" y="209689"/>
                  </a:lnTo>
                  <a:lnTo>
                    <a:pt x="354571" y="174993"/>
                  </a:lnTo>
                  <a:lnTo>
                    <a:pt x="326936" y="147650"/>
                  </a:lnTo>
                  <a:lnTo>
                    <a:pt x="292023" y="129730"/>
                  </a:lnTo>
                  <a:lnTo>
                    <a:pt x="251879" y="123291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22"/>
                  </a:lnTo>
                  <a:lnTo>
                    <a:pt x="123977" y="251206"/>
                  </a:lnTo>
                  <a:lnTo>
                    <a:pt x="134023" y="301002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33"/>
                  </a:lnTo>
                  <a:lnTo>
                    <a:pt x="279374" y="376161"/>
                  </a:lnTo>
                  <a:lnTo>
                    <a:pt x="304787" y="367677"/>
                  </a:lnTo>
                  <a:lnTo>
                    <a:pt x="327520" y="354304"/>
                  </a:lnTo>
                  <a:lnTo>
                    <a:pt x="346938" y="336702"/>
                  </a:lnTo>
                  <a:lnTo>
                    <a:pt x="290690" y="336702"/>
                  </a:lnTo>
                  <a:lnTo>
                    <a:pt x="290690" y="289801"/>
                  </a:lnTo>
                  <a:lnTo>
                    <a:pt x="448678" y="289801"/>
                  </a:lnTo>
                  <a:lnTo>
                    <a:pt x="448678" y="448056"/>
                  </a:lnTo>
                  <a:lnTo>
                    <a:pt x="404012" y="448056"/>
                  </a:lnTo>
                  <a:lnTo>
                    <a:pt x="404012" y="389915"/>
                  </a:lnTo>
                  <a:lnTo>
                    <a:pt x="372694" y="418084"/>
                  </a:lnTo>
                  <a:lnTo>
                    <a:pt x="336118" y="439458"/>
                  </a:lnTo>
                  <a:lnTo>
                    <a:pt x="295287" y="453021"/>
                  </a:lnTo>
                  <a:lnTo>
                    <a:pt x="251206" y="457771"/>
                  </a:lnTo>
                  <a:lnTo>
                    <a:pt x="203911" y="452310"/>
                  </a:lnTo>
                  <a:lnTo>
                    <a:pt x="160451" y="436740"/>
                  </a:lnTo>
                  <a:lnTo>
                    <a:pt x="122110" y="412330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13"/>
                  </a:lnTo>
                  <a:lnTo>
                    <a:pt x="44678" y="251206"/>
                  </a:lnTo>
                  <a:lnTo>
                    <a:pt x="50139" y="203911"/>
                  </a:lnTo>
                  <a:lnTo>
                    <a:pt x="65697" y="160451"/>
                  </a:lnTo>
                  <a:lnTo>
                    <a:pt x="90106" y="122097"/>
                  </a:lnTo>
                  <a:lnTo>
                    <a:pt x="122110" y="90093"/>
                  </a:lnTo>
                  <a:lnTo>
                    <a:pt x="160451" y="65697"/>
                  </a:lnTo>
                  <a:lnTo>
                    <a:pt x="203911" y="50139"/>
                  </a:lnTo>
                  <a:lnTo>
                    <a:pt x="251206" y="44665"/>
                  </a:lnTo>
                  <a:lnTo>
                    <a:pt x="269163" y="45440"/>
                  </a:lnTo>
                  <a:lnTo>
                    <a:pt x="308190" y="52641"/>
                  </a:lnTo>
                  <a:lnTo>
                    <a:pt x="344589" y="67043"/>
                  </a:lnTo>
                  <a:lnTo>
                    <a:pt x="385318" y="94348"/>
                  </a:lnTo>
                  <a:lnTo>
                    <a:pt x="416521" y="127660"/>
                  </a:lnTo>
                  <a:lnTo>
                    <a:pt x="429285" y="146799"/>
                  </a:lnTo>
                  <a:lnTo>
                    <a:pt x="386359" y="159105"/>
                  </a:lnTo>
                  <a:lnTo>
                    <a:pt x="425373" y="194627"/>
                  </a:lnTo>
                  <a:lnTo>
                    <a:pt x="493052" y="175602"/>
                  </a:lnTo>
                  <a:lnTo>
                    <a:pt x="505790" y="106311"/>
                  </a:lnTo>
                  <a:close/>
                </a:path>
                <a:path w="1018540" h="502919">
                  <a:moveTo>
                    <a:pt x="895438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56"/>
                  </a:lnTo>
                  <a:lnTo>
                    <a:pt x="850773" y="155905"/>
                  </a:lnTo>
                  <a:lnTo>
                    <a:pt x="850773" y="251206"/>
                  </a:lnTo>
                  <a:lnTo>
                    <a:pt x="844232" y="283591"/>
                  </a:lnTo>
                  <a:lnTo>
                    <a:pt x="826376" y="310057"/>
                  </a:lnTo>
                  <a:lnTo>
                    <a:pt x="799909" y="327926"/>
                  </a:lnTo>
                  <a:lnTo>
                    <a:pt x="767524" y="334479"/>
                  </a:lnTo>
                  <a:lnTo>
                    <a:pt x="735152" y="327926"/>
                  </a:lnTo>
                  <a:lnTo>
                    <a:pt x="708672" y="310057"/>
                  </a:lnTo>
                  <a:lnTo>
                    <a:pt x="690816" y="283591"/>
                  </a:lnTo>
                  <a:lnTo>
                    <a:pt x="684263" y="251206"/>
                  </a:lnTo>
                  <a:lnTo>
                    <a:pt x="690816" y="218833"/>
                  </a:lnTo>
                  <a:lnTo>
                    <a:pt x="708672" y="192366"/>
                  </a:lnTo>
                  <a:lnTo>
                    <a:pt x="735152" y="174498"/>
                  </a:lnTo>
                  <a:lnTo>
                    <a:pt x="767524" y="167944"/>
                  </a:lnTo>
                  <a:lnTo>
                    <a:pt x="799909" y="174498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73" y="251206"/>
                  </a:lnTo>
                  <a:lnTo>
                    <a:pt x="850773" y="155905"/>
                  </a:lnTo>
                  <a:lnTo>
                    <a:pt x="817321" y="133350"/>
                  </a:lnTo>
                  <a:lnTo>
                    <a:pt x="767524" y="123291"/>
                  </a:lnTo>
                  <a:lnTo>
                    <a:pt x="717740" y="133350"/>
                  </a:lnTo>
                  <a:lnTo>
                    <a:pt x="677075" y="160756"/>
                  </a:lnTo>
                  <a:lnTo>
                    <a:pt x="649655" y="201422"/>
                  </a:lnTo>
                  <a:lnTo>
                    <a:pt x="639597" y="251206"/>
                  </a:lnTo>
                  <a:lnTo>
                    <a:pt x="649655" y="301002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24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02"/>
                  </a:lnTo>
                  <a:lnTo>
                    <a:pt x="895438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80" y="206057"/>
                  </a:lnTo>
                  <a:lnTo>
                    <a:pt x="1002322" y="163550"/>
                  </a:lnTo>
                  <a:lnTo>
                    <a:pt x="983742" y="124421"/>
                  </a:lnTo>
                  <a:lnTo>
                    <a:pt x="973391" y="109778"/>
                  </a:lnTo>
                  <a:lnTo>
                    <a:pt x="973391" y="251218"/>
                  </a:lnTo>
                  <a:lnTo>
                    <a:pt x="967930" y="298513"/>
                  </a:lnTo>
                  <a:lnTo>
                    <a:pt x="952373" y="341972"/>
                  </a:lnTo>
                  <a:lnTo>
                    <a:pt x="927963" y="380326"/>
                  </a:lnTo>
                  <a:lnTo>
                    <a:pt x="895959" y="412330"/>
                  </a:lnTo>
                  <a:lnTo>
                    <a:pt x="857605" y="436740"/>
                  </a:lnTo>
                  <a:lnTo>
                    <a:pt x="814146" y="452297"/>
                  </a:lnTo>
                  <a:lnTo>
                    <a:pt x="766851" y="457771"/>
                  </a:lnTo>
                  <a:lnTo>
                    <a:pt x="719556" y="452297"/>
                  </a:lnTo>
                  <a:lnTo>
                    <a:pt x="676109" y="436740"/>
                  </a:lnTo>
                  <a:lnTo>
                    <a:pt x="637755" y="412330"/>
                  </a:lnTo>
                  <a:lnTo>
                    <a:pt x="605751" y="380326"/>
                  </a:lnTo>
                  <a:lnTo>
                    <a:pt x="581342" y="341972"/>
                  </a:lnTo>
                  <a:lnTo>
                    <a:pt x="565772" y="298513"/>
                  </a:lnTo>
                  <a:lnTo>
                    <a:pt x="560311" y="251218"/>
                  </a:lnTo>
                  <a:lnTo>
                    <a:pt x="565772" y="203911"/>
                  </a:lnTo>
                  <a:lnTo>
                    <a:pt x="581342" y="160451"/>
                  </a:lnTo>
                  <a:lnTo>
                    <a:pt x="605751" y="122097"/>
                  </a:lnTo>
                  <a:lnTo>
                    <a:pt x="637755" y="90093"/>
                  </a:lnTo>
                  <a:lnTo>
                    <a:pt x="676109" y="65684"/>
                  </a:lnTo>
                  <a:lnTo>
                    <a:pt x="719556" y="50126"/>
                  </a:lnTo>
                  <a:lnTo>
                    <a:pt x="766851" y="44665"/>
                  </a:lnTo>
                  <a:lnTo>
                    <a:pt x="814146" y="50126"/>
                  </a:lnTo>
                  <a:lnTo>
                    <a:pt x="857605" y="65684"/>
                  </a:lnTo>
                  <a:lnTo>
                    <a:pt x="895959" y="90093"/>
                  </a:lnTo>
                  <a:lnTo>
                    <a:pt x="927963" y="122097"/>
                  </a:lnTo>
                  <a:lnTo>
                    <a:pt x="952373" y="160451"/>
                  </a:lnTo>
                  <a:lnTo>
                    <a:pt x="967930" y="203911"/>
                  </a:lnTo>
                  <a:lnTo>
                    <a:pt x="973391" y="251218"/>
                  </a:lnTo>
                  <a:lnTo>
                    <a:pt x="973391" y="109778"/>
                  </a:lnTo>
                  <a:lnTo>
                    <a:pt x="958964" y="89357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22" y="34290"/>
                  </a:lnTo>
                  <a:lnTo>
                    <a:pt x="854494" y="15709"/>
                  </a:lnTo>
                  <a:lnTo>
                    <a:pt x="811999" y="4038"/>
                  </a:lnTo>
                  <a:lnTo>
                    <a:pt x="766851" y="0"/>
                  </a:lnTo>
                  <a:lnTo>
                    <a:pt x="721702" y="4038"/>
                  </a:lnTo>
                  <a:lnTo>
                    <a:pt x="679196" y="15709"/>
                  </a:lnTo>
                  <a:lnTo>
                    <a:pt x="640067" y="34290"/>
                  </a:lnTo>
                  <a:lnTo>
                    <a:pt x="605002" y="59080"/>
                  </a:lnTo>
                  <a:lnTo>
                    <a:pt x="574725" y="89357"/>
                  </a:lnTo>
                  <a:lnTo>
                    <a:pt x="549948" y="124421"/>
                  </a:lnTo>
                  <a:lnTo>
                    <a:pt x="531368" y="163550"/>
                  </a:lnTo>
                  <a:lnTo>
                    <a:pt x="519696" y="206057"/>
                  </a:lnTo>
                  <a:lnTo>
                    <a:pt x="515645" y="251218"/>
                  </a:lnTo>
                  <a:lnTo>
                    <a:pt x="519696" y="296367"/>
                  </a:lnTo>
                  <a:lnTo>
                    <a:pt x="531368" y="338874"/>
                  </a:lnTo>
                  <a:lnTo>
                    <a:pt x="549948" y="378002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22"/>
                  </a:lnTo>
                  <a:lnTo>
                    <a:pt x="679196" y="486702"/>
                  </a:lnTo>
                  <a:lnTo>
                    <a:pt x="721702" y="498373"/>
                  </a:lnTo>
                  <a:lnTo>
                    <a:pt x="766851" y="502424"/>
                  </a:lnTo>
                  <a:lnTo>
                    <a:pt x="811999" y="498373"/>
                  </a:lnTo>
                  <a:lnTo>
                    <a:pt x="854494" y="486702"/>
                  </a:lnTo>
                  <a:lnTo>
                    <a:pt x="893622" y="468122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02"/>
                  </a:lnTo>
                  <a:lnTo>
                    <a:pt x="1002322" y="338874"/>
                  </a:lnTo>
                  <a:lnTo>
                    <a:pt x="1013980" y="296367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2349" y="369443"/>
              <a:ext cx="966165" cy="67244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32005" y="2581205"/>
            <a:ext cx="1188085" cy="386080"/>
            <a:chOff x="432005" y="2581205"/>
            <a:chExt cx="1188085" cy="386080"/>
          </a:xfrm>
        </p:grpSpPr>
        <p:sp>
          <p:nvSpPr>
            <p:cNvPr id="18" name="object 18"/>
            <p:cNvSpPr/>
            <p:nvPr/>
          </p:nvSpPr>
          <p:spPr>
            <a:xfrm>
              <a:off x="432005" y="2583605"/>
              <a:ext cx="1188085" cy="383540"/>
            </a:xfrm>
            <a:custGeom>
              <a:avLst/>
              <a:gdLst/>
              <a:ahLst/>
              <a:cxnLst/>
              <a:rect l="l" t="t" r="r" b="b"/>
              <a:pathLst>
                <a:path w="1188085" h="383539">
                  <a:moveTo>
                    <a:pt x="996289" y="0"/>
                  </a:moveTo>
                  <a:lnTo>
                    <a:pt x="191693" y="0"/>
                  </a:ln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996289" y="383400"/>
                  </a:lnTo>
                  <a:lnTo>
                    <a:pt x="1040247" y="378337"/>
                  </a:lnTo>
                  <a:lnTo>
                    <a:pt x="1080598" y="363915"/>
                  </a:lnTo>
                  <a:lnTo>
                    <a:pt x="1116193" y="341286"/>
                  </a:lnTo>
                  <a:lnTo>
                    <a:pt x="1145881" y="311600"/>
                  </a:lnTo>
                  <a:lnTo>
                    <a:pt x="1168511" y="276007"/>
                  </a:lnTo>
                  <a:lnTo>
                    <a:pt x="1182933" y="235659"/>
                  </a:lnTo>
                  <a:lnTo>
                    <a:pt x="1187996" y="191706"/>
                  </a:lnTo>
                  <a:lnTo>
                    <a:pt x="1182933" y="147748"/>
                  </a:lnTo>
                  <a:lnTo>
                    <a:pt x="1168511" y="107397"/>
                  </a:lnTo>
                  <a:lnTo>
                    <a:pt x="1145881" y="71802"/>
                  </a:lnTo>
                  <a:lnTo>
                    <a:pt x="1116193" y="42114"/>
                  </a:lnTo>
                  <a:lnTo>
                    <a:pt x="1080598" y="19484"/>
                  </a:lnTo>
                  <a:lnTo>
                    <a:pt x="1040247" y="5062"/>
                  </a:lnTo>
                  <a:lnTo>
                    <a:pt x="99628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32005" y="25812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790" y="2689182"/>
              <a:ext cx="162585" cy="16744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73499" y="2655286"/>
            <a:ext cx="610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791005" y="2581205"/>
            <a:ext cx="1188085" cy="386080"/>
            <a:chOff x="1791005" y="2581205"/>
            <a:chExt cx="1188085" cy="386080"/>
          </a:xfrm>
        </p:grpSpPr>
        <p:sp>
          <p:nvSpPr>
            <p:cNvPr id="23" name="object 23"/>
            <p:cNvSpPr/>
            <p:nvPr/>
          </p:nvSpPr>
          <p:spPr>
            <a:xfrm>
              <a:off x="1791005" y="2583605"/>
              <a:ext cx="1188085" cy="383540"/>
            </a:xfrm>
            <a:custGeom>
              <a:avLst/>
              <a:gdLst/>
              <a:ahLst/>
              <a:cxnLst/>
              <a:rect l="l" t="t" r="r" b="b"/>
              <a:pathLst>
                <a:path w="1188085" h="383539">
                  <a:moveTo>
                    <a:pt x="996289" y="0"/>
                  </a:moveTo>
                  <a:lnTo>
                    <a:pt x="191693" y="0"/>
                  </a:ln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996289" y="383400"/>
                  </a:lnTo>
                  <a:lnTo>
                    <a:pt x="1040247" y="378337"/>
                  </a:lnTo>
                  <a:lnTo>
                    <a:pt x="1080598" y="363915"/>
                  </a:lnTo>
                  <a:lnTo>
                    <a:pt x="1116193" y="341286"/>
                  </a:lnTo>
                  <a:lnTo>
                    <a:pt x="1145881" y="311600"/>
                  </a:lnTo>
                  <a:lnTo>
                    <a:pt x="1168511" y="276007"/>
                  </a:lnTo>
                  <a:lnTo>
                    <a:pt x="1182933" y="235659"/>
                  </a:lnTo>
                  <a:lnTo>
                    <a:pt x="1187996" y="191706"/>
                  </a:lnTo>
                  <a:lnTo>
                    <a:pt x="1182933" y="147748"/>
                  </a:lnTo>
                  <a:lnTo>
                    <a:pt x="1168511" y="107397"/>
                  </a:lnTo>
                  <a:lnTo>
                    <a:pt x="1145881" y="71802"/>
                  </a:lnTo>
                  <a:lnTo>
                    <a:pt x="1116193" y="42114"/>
                  </a:lnTo>
                  <a:lnTo>
                    <a:pt x="1080598" y="19484"/>
                  </a:lnTo>
                  <a:lnTo>
                    <a:pt x="1040247" y="5062"/>
                  </a:lnTo>
                  <a:lnTo>
                    <a:pt x="99628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791005" y="25812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9877" y="2689177"/>
              <a:ext cx="143052" cy="16744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232499" y="2655286"/>
            <a:ext cx="6635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50005" y="2581205"/>
            <a:ext cx="1080135" cy="386080"/>
            <a:chOff x="3150005" y="2581205"/>
            <a:chExt cx="1080135" cy="386080"/>
          </a:xfrm>
        </p:grpSpPr>
        <p:sp>
          <p:nvSpPr>
            <p:cNvPr id="28" name="object 28"/>
            <p:cNvSpPr/>
            <p:nvPr/>
          </p:nvSpPr>
          <p:spPr>
            <a:xfrm>
              <a:off x="3150006" y="2583605"/>
              <a:ext cx="1080135" cy="383540"/>
            </a:xfrm>
            <a:custGeom>
              <a:avLst/>
              <a:gdLst/>
              <a:ahLst/>
              <a:cxnLst/>
              <a:rect l="l" t="t" r="r" b="b"/>
              <a:pathLst>
                <a:path w="1080135" h="383539">
                  <a:moveTo>
                    <a:pt x="888288" y="0"/>
                  </a:moveTo>
                  <a:lnTo>
                    <a:pt x="191693" y="0"/>
                  </a:ln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888288" y="383400"/>
                  </a:lnTo>
                  <a:lnTo>
                    <a:pt x="932246" y="378337"/>
                  </a:lnTo>
                  <a:lnTo>
                    <a:pt x="972597" y="363915"/>
                  </a:lnTo>
                  <a:lnTo>
                    <a:pt x="1008192" y="341286"/>
                  </a:lnTo>
                  <a:lnTo>
                    <a:pt x="1037880" y="311600"/>
                  </a:lnTo>
                  <a:lnTo>
                    <a:pt x="1060510" y="276007"/>
                  </a:lnTo>
                  <a:lnTo>
                    <a:pt x="1074932" y="235659"/>
                  </a:lnTo>
                  <a:lnTo>
                    <a:pt x="1079995" y="191706"/>
                  </a:lnTo>
                  <a:lnTo>
                    <a:pt x="1074932" y="147748"/>
                  </a:lnTo>
                  <a:lnTo>
                    <a:pt x="1060510" y="107397"/>
                  </a:lnTo>
                  <a:lnTo>
                    <a:pt x="1037880" y="71802"/>
                  </a:lnTo>
                  <a:lnTo>
                    <a:pt x="1008192" y="42114"/>
                  </a:lnTo>
                  <a:lnTo>
                    <a:pt x="972597" y="19484"/>
                  </a:lnTo>
                  <a:lnTo>
                    <a:pt x="932246" y="5062"/>
                  </a:lnTo>
                  <a:lnTo>
                    <a:pt x="88828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150005" y="25812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7" y="378337"/>
                  </a:lnTo>
                  <a:lnTo>
                    <a:pt x="275997" y="363915"/>
                  </a:lnTo>
                  <a:lnTo>
                    <a:pt x="311592" y="341285"/>
                  </a:lnTo>
                  <a:lnTo>
                    <a:pt x="341281" y="311597"/>
                  </a:lnTo>
                  <a:lnTo>
                    <a:pt x="363913" y="276002"/>
                  </a:lnTo>
                  <a:lnTo>
                    <a:pt x="378336" y="235651"/>
                  </a:lnTo>
                  <a:lnTo>
                    <a:pt x="383400" y="191693"/>
                  </a:lnTo>
                  <a:lnTo>
                    <a:pt x="378336" y="147740"/>
                  </a:lnTo>
                  <a:lnTo>
                    <a:pt x="363913" y="107392"/>
                  </a:lnTo>
                  <a:lnTo>
                    <a:pt x="341281" y="71800"/>
                  </a:lnTo>
                  <a:lnTo>
                    <a:pt x="311592" y="42113"/>
                  </a:lnTo>
                  <a:lnTo>
                    <a:pt x="275997" y="19484"/>
                  </a:lnTo>
                  <a:lnTo>
                    <a:pt x="235647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7024" y="2685822"/>
              <a:ext cx="170002" cy="17415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591500" y="2655286"/>
            <a:ext cx="50736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01005" y="2581205"/>
            <a:ext cx="1368425" cy="386080"/>
            <a:chOff x="4401005" y="2581205"/>
            <a:chExt cx="1368425" cy="386080"/>
          </a:xfrm>
        </p:grpSpPr>
        <p:sp>
          <p:nvSpPr>
            <p:cNvPr id="33" name="object 33"/>
            <p:cNvSpPr/>
            <p:nvPr/>
          </p:nvSpPr>
          <p:spPr>
            <a:xfrm>
              <a:off x="4401005" y="2583605"/>
              <a:ext cx="1368425" cy="383540"/>
            </a:xfrm>
            <a:custGeom>
              <a:avLst/>
              <a:gdLst/>
              <a:ahLst/>
              <a:cxnLst/>
              <a:rect l="l" t="t" r="r" b="b"/>
              <a:pathLst>
                <a:path w="1368425" h="383539">
                  <a:moveTo>
                    <a:pt x="1176299" y="0"/>
                  </a:moveTo>
                  <a:lnTo>
                    <a:pt x="191693" y="0"/>
                  </a:ln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1176299" y="383400"/>
                  </a:lnTo>
                  <a:lnTo>
                    <a:pt x="1220252" y="378337"/>
                  </a:lnTo>
                  <a:lnTo>
                    <a:pt x="1260600" y="363915"/>
                  </a:lnTo>
                  <a:lnTo>
                    <a:pt x="1296193" y="341286"/>
                  </a:lnTo>
                  <a:lnTo>
                    <a:pt x="1325879" y="311600"/>
                  </a:lnTo>
                  <a:lnTo>
                    <a:pt x="1348508" y="276007"/>
                  </a:lnTo>
                  <a:lnTo>
                    <a:pt x="1362930" y="235659"/>
                  </a:lnTo>
                  <a:lnTo>
                    <a:pt x="1367993" y="191706"/>
                  </a:lnTo>
                  <a:lnTo>
                    <a:pt x="1362930" y="147748"/>
                  </a:lnTo>
                  <a:lnTo>
                    <a:pt x="1348508" y="107397"/>
                  </a:lnTo>
                  <a:lnTo>
                    <a:pt x="1325879" y="71802"/>
                  </a:lnTo>
                  <a:lnTo>
                    <a:pt x="1296193" y="42114"/>
                  </a:lnTo>
                  <a:lnTo>
                    <a:pt x="1260600" y="19484"/>
                  </a:lnTo>
                  <a:lnTo>
                    <a:pt x="1220252" y="5062"/>
                  </a:lnTo>
                  <a:lnTo>
                    <a:pt x="117629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01005" y="25812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7861" y="2689177"/>
              <a:ext cx="156679" cy="16744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842499" y="2655286"/>
            <a:ext cx="8070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Upcycling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940006" y="2581205"/>
            <a:ext cx="1188085" cy="386080"/>
            <a:chOff x="5940006" y="2581205"/>
            <a:chExt cx="1188085" cy="386080"/>
          </a:xfrm>
        </p:grpSpPr>
        <p:sp>
          <p:nvSpPr>
            <p:cNvPr id="38" name="object 38"/>
            <p:cNvSpPr/>
            <p:nvPr/>
          </p:nvSpPr>
          <p:spPr>
            <a:xfrm>
              <a:off x="5940006" y="2583599"/>
              <a:ext cx="1188085" cy="383540"/>
            </a:xfrm>
            <a:custGeom>
              <a:avLst/>
              <a:gdLst/>
              <a:ahLst/>
              <a:cxnLst/>
              <a:rect l="l" t="t" r="r" b="b"/>
              <a:pathLst>
                <a:path w="1188084" h="383539">
                  <a:moveTo>
                    <a:pt x="996289" y="0"/>
                  </a:moveTo>
                  <a:lnTo>
                    <a:pt x="191693" y="0"/>
                  </a:ln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996289" y="383400"/>
                  </a:lnTo>
                  <a:lnTo>
                    <a:pt x="1040247" y="378337"/>
                  </a:lnTo>
                  <a:lnTo>
                    <a:pt x="1080598" y="363915"/>
                  </a:lnTo>
                  <a:lnTo>
                    <a:pt x="1116193" y="341286"/>
                  </a:lnTo>
                  <a:lnTo>
                    <a:pt x="1145881" y="311600"/>
                  </a:lnTo>
                  <a:lnTo>
                    <a:pt x="1168511" y="276007"/>
                  </a:lnTo>
                  <a:lnTo>
                    <a:pt x="1182933" y="235659"/>
                  </a:lnTo>
                  <a:lnTo>
                    <a:pt x="1187996" y="191706"/>
                  </a:lnTo>
                  <a:lnTo>
                    <a:pt x="1182933" y="147748"/>
                  </a:lnTo>
                  <a:lnTo>
                    <a:pt x="1168511" y="107397"/>
                  </a:lnTo>
                  <a:lnTo>
                    <a:pt x="1145881" y="71802"/>
                  </a:lnTo>
                  <a:lnTo>
                    <a:pt x="1116193" y="42114"/>
                  </a:lnTo>
                  <a:lnTo>
                    <a:pt x="1080598" y="19484"/>
                  </a:lnTo>
                  <a:lnTo>
                    <a:pt x="1040247" y="5062"/>
                  </a:lnTo>
                  <a:lnTo>
                    <a:pt x="996289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940006" y="25812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5447" y="2689185"/>
              <a:ext cx="132511" cy="16743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6381499" y="2655286"/>
            <a:ext cx="6369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31998" y="3207002"/>
            <a:ext cx="6696075" cy="2904490"/>
            <a:chOff x="431998" y="3207002"/>
            <a:chExt cx="6696075" cy="2904490"/>
          </a:xfrm>
        </p:grpSpPr>
        <p:sp>
          <p:nvSpPr>
            <p:cNvPr id="43" name="object 43"/>
            <p:cNvSpPr/>
            <p:nvPr/>
          </p:nvSpPr>
          <p:spPr>
            <a:xfrm>
              <a:off x="432000" y="3216529"/>
              <a:ext cx="6696075" cy="386715"/>
            </a:xfrm>
            <a:custGeom>
              <a:avLst/>
              <a:gdLst/>
              <a:ahLst/>
              <a:cxnLst/>
              <a:rect l="l" t="t" r="r" b="b"/>
              <a:pathLst>
                <a:path w="6696075" h="386714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386473"/>
                  </a:lnTo>
                  <a:lnTo>
                    <a:pt x="6695998" y="386473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41523" y="3216527"/>
              <a:ext cx="6677025" cy="2885440"/>
            </a:xfrm>
            <a:custGeom>
              <a:avLst/>
              <a:gdLst/>
              <a:ahLst/>
              <a:cxnLst/>
              <a:rect l="l" t="t" r="r" b="b"/>
              <a:pathLst>
                <a:path w="6677025" h="288544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668943"/>
                  </a:lnTo>
                  <a:lnTo>
                    <a:pt x="5704" y="2718473"/>
                  </a:lnTo>
                  <a:lnTo>
                    <a:pt x="21955" y="2763939"/>
                  </a:lnTo>
                  <a:lnTo>
                    <a:pt x="47454" y="2804045"/>
                  </a:lnTo>
                  <a:lnTo>
                    <a:pt x="80904" y="2837494"/>
                  </a:lnTo>
                  <a:lnTo>
                    <a:pt x="121011" y="2862991"/>
                  </a:lnTo>
                  <a:lnTo>
                    <a:pt x="166475" y="2879240"/>
                  </a:lnTo>
                  <a:lnTo>
                    <a:pt x="216001" y="2884944"/>
                  </a:lnTo>
                  <a:lnTo>
                    <a:pt x="6460947" y="2884944"/>
                  </a:lnTo>
                  <a:lnTo>
                    <a:pt x="6510477" y="2879240"/>
                  </a:lnTo>
                  <a:lnTo>
                    <a:pt x="6555943" y="2862991"/>
                  </a:lnTo>
                  <a:lnTo>
                    <a:pt x="6596049" y="2837494"/>
                  </a:lnTo>
                  <a:lnTo>
                    <a:pt x="6629498" y="2804045"/>
                  </a:lnTo>
                  <a:lnTo>
                    <a:pt x="6654995" y="2763939"/>
                  </a:lnTo>
                  <a:lnTo>
                    <a:pt x="6671244" y="2718473"/>
                  </a:lnTo>
                  <a:lnTo>
                    <a:pt x="6676948" y="2668943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422185" y="3910104"/>
              <a:ext cx="2011680" cy="0"/>
            </a:xfrm>
            <a:custGeom>
              <a:avLst/>
              <a:gdLst/>
              <a:ahLst/>
              <a:cxnLst/>
              <a:rect l="l" t="t" r="r" b="b"/>
              <a:pathLst>
                <a:path w="2011679">
                  <a:moveTo>
                    <a:pt x="0" y="0"/>
                  </a:moveTo>
                  <a:lnTo>
                    <a:pt x="2011476" y="0"/>
                  </a:lnTo>
                </a:path>
              </a:pathLst>
            </a:custGeom>
            <a:ln w="19050">
              <a:solidFill>
                <a:srgbClr val="72CB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355998" y="3900588"/>
              <a:ext cx="2115820" cy="19050"/>
            </a:xfrm>
            <a:custGeom>
              <a:avLst/>
              <a:gdLst/>
              <a:ahLst/>
              <a:cxnLst/>
              <a:rect l="l" t="t" r="r" b="b"/>
              <a:pathLst>
                <a:path w="2115820" h="19050">
                  <a:moveTo>
                    <a:pt x="19050" y="9525"/>
                  </a:moveTo>
                  <a:lnTo>
                    <a:pt x="16256" y="2781"/>
                  </a:lnTo>
                  <a:lnTo>
                    <a:pt x="9525" y="0"/>
                  </a:lnTo>
                  <a:lnTo>
                    <a:pt x="2781" y="2781"/>
                  </a:lnTo>
                  <a:lnTo>
                    <a:pt x="0" y="9525"/>
                  </a:lnTo>
                  <a:lnTo>
                    <a:pt x="2781" y="16256"/>
                  </a:lnTo>
                  <a:lnTo>
                    <a:pt x="9525" y="19050"/>
                  </a:lnTo>
                  <a:lnTo>
                    <a:pt x="16256" y="16256"/>
                  </a:lnTo>
                  <a:lnTo>
                    <a:pt x="19050" y="9525"/>
                  </a:lnTo>
                  <a:close/>
                </a:path>
                <a:path w="2115820" h="19050">
                  <a:moveTo>
                    <a:pt x="2115528" y="9525"/>
                  </a:moveTo>
                  <a:lnTo>
                    <a:pt x="2112734" y="2781"/>
                  </a:lnTo>
                  <a:lnTo>
                    <a:pt x="2106003" y="0"/>
                  </a:lnTo>
                  <a:lnTo>
                    <a:pt x="2099259" y="2781"/>
                  </a:lnTo>
                  <a:lnTo>
                    <a:pt x="2096477" y="9525"/>
                  </a:lnTo>
                  <a:lnTo>
                    <a:pt x="2099259" y="16256"/>
                  </a:lnTo>
                  <a:lnTo>
                    <a:pt x="2106003" y="19050"/>
                  </a:lnTo>
                  <a:lnTo>
                    <a:pt x="2112734" y="16256"/>
                  </a:lnTo>
                  <a:lnTo>
                    <a:pt x="2115528" y="9525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99300" y="3747936"/>
            <a:ext cx="5965480" cy="2277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25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gifts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" indent="-141605">
              <a:lnSpc>
                <a:spcPct val="100000"/>
              </a:lnSpc>
              <a:buAutoNum type="arabicPeriod"/>
              <a:tabLst>
                <a:tab pos="154305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sz="125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50" b="1" spc="1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0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sz="1250" b="1" spc="1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sz="125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0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34EA2"/>
              </a:buClr>
              <a:buFont typeface="Boing Semibold"/>
              <a:buAutoNum type="arabicPeriod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 indent="-180975">
              <a:lnSpc>
                <a:spcPct val="100000"/>
              </a:lnSpc>
              <a:buAutoNum type="arabicPeriod"/>
              <a:tabLst>
                <a:tab pos="193675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Replacing</a:t>
            </a:r>
            <a:r>
              <a:rPr sz="1250" b="1" spc="19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sz="125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polystyrene</a:t>
            </a:r>
            <a:r>
              <a:rPr sz="125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</a:t>
            </a:r>
            <a:r>
              <a:rPr sz="125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25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sz="125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sz="125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34EA2"/>
              </a:buClr>
              <a:buFont typeface="Boing Semibold"/>
              <a:buAutoNum type="arabicPeriod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8415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Separating</a:t>
            </a:r>
            <a:r>
              <a:rPr sz="1250" b="1" spc="2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5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</a:t>
            </a:r>
            <a:r>
              <a:rPr sz="125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25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25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bins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34EA2"/>
              </a:buClr>
              <a:buFont typeface="Boing Semibold"/>
              <a:buAutoNum type="arabicPeriod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8415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decorations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250" b="1" spc="1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Year's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packets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34EA2"/>
              </a:buClr>
              <a:buFont typeface="Boing Semibold"/>
              <a:buAutoNum type="arabicPeriod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405" indent="-179705">
              <a:lnSpc>
                <a:spcPct val="100000"/>
              </a:lnSpc>
              <a:buAutoNum type="arabicPeriod"/>
              <a:tabLst>
                <a:tab pos="192405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250" b="1" spc="1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disposable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25268" y="3748867"/>
            <a:ext cx="321945" cy="2199005"/>
            <a:chOff x="6625268" y="3748867"/>
            <a:chExt cx="321945" cy="2199005"/>
          </a:xfrm>
        </p:grpSpPr>
        <p:sp>
          <p:nvSpPr>
            <p:cNvPr id="49" name="object 49"/>
            <p:cNvSpPr/>
            <p:nvPr/>
          </p:nvSpPr>
          <p:spPr>
            <a:xfrm>
              <a:off x="6634793" y="4509305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634793" y="5260229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634793" y="4133848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634793" y="4884773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634793" y="5635697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634793" y="3758392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0"/>
                  </a:move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634793" y="3758392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3"/>
                  </a:lnTo>
                  <a:lnTo>
                    <a:pt x="240503" y="273236"/>
                  </a:lnTo>
                  <a:lnTo>
                    <a:pt x="273236" y="240503"/>
                  </a:lnTo>
                  <a:lnTo>
                    <a:pt x="294703" y="198996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8996"/>
                  </a:lnTo>
                  <a:lnTo>
                    <a:pt x="29175" y="240503"/>
                  </a:lnTo>
                  <a:lnTo>
                    <a:pt x="61908" y="273236"/>
                  </a:lnTo>
                  <a:lnTo>
                    <a:pt x="103415" y="294703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090" y="3825882"/>
              <a:ext cx="162585" cy="16744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599300" y="3307671"/>
            <a:ext cx="6457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41061" y="3304496"/>
            <a:ext cx="167734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sz="1100" b="1" spc="2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99300" y="7196297"/>
            <a:ext cx="10795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260"/>
              </a:lnSpc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sz="110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31998" y="6393003"/>
            <a:ext cx="6696075" cy="3804285"/>
            <a:chOff x="431998" y="6393003"/>
            <a:chExt cx="6696075" cy="3804285"/>
          </a:xfrm>
        </p:grpSpPr>
        <p:sp>
          <p:nvSpPr>
            <p:cNvPr id="61" name="object 61"/>
            <p:cNvSpPr/>
            <p:nvPr/>
          </p:nvSpPr>
          <p:spPr>
            <a:xfrm>
              <a:off x="432000" y="6402527"/>
              <a:ext cx="6696075" cy="638810"/>
            </a:xfrm>
            <a:custGeom>
              <a:avLst/>
              <a:gdLst/>
              <a:ahLst/>
              <a:cxnLst/>
              <a:rect l="l" t="t" r="r" b="b"/>
              <a:pathLst>
                <a:path w="6696075" h="638809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638479"/>
                  </a:lnTo>
                  <a:lnTo>
                    <a:pt x="6695998" y="638479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41523" y="6402528"/>
              <a:ext cx="6677025" cy="3785235"/>
            </a:xfrm>
            <a:custGeom>
              <a:avLst/>
              <a:gdLst/>
              <a:ahLst/>
              <a:cxnLst/>
              <a:rect l="l" t="t" r="r" b="b"/>
              <a:pathLst>
                <a:path w="6677025" h="378523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568954"/>
                  </a:lnTo>
                  <a:lnTo>
                    <a:pt x="5704" y="3618479"/>
                  </a:lnTo>
                  <a:lnTo>
                    <a:pt x="21955" y="3663942"/>
                  </a:lnTo>
                  <a:lnTo>
                    <a:pt x="47454" y="3704045"/>
                  </a:lnTo>
                  <a:lnTo>
                    <a:pt x="80904" y="3737493"/>
                  </a:lnTo>
                  <a:lnTo>
                    <a:pt x="121011" y="3762990"/>
                  </a:lnTo>
                  <a:lnTo>
                    <a:pt x="166475" y="3779238"/>
                  </a:lnTo>
                  <a:lnTo>
                    <a:pt x="216001" y="3784942"/>
                  </a:lnTo>
                  <a:lnTo>
                    <a:pt x="6460947" y="3784942"/>
                  </a:lnTo>
                  <a:lnTo>
                    <a:pt x="6510477" y="3779238"/>
                  </a:lnTo>
                  <a:lnTo>
                    <a:pt x="6555943" y="3762990"/>
                  </a:lnTo>
                  <a:lnTo>
                    <a:pt x="6596049" y="3737493"/>
                  </a:lnTo>
                  <a:lnTo>
                    <a:pt x="6629498" y="3704045"/>
                  </a:lnTo>
                  <a:lnTo>
                    <a:pt x="6654995" y="3663942"/>
                  </a:lnTo>
                  <a:lnTo>
                    <a:pt x="6671244" y="3618479"/>
                  </a:lnTo>
                  <a:lnTo>
                    <a:pt x="6676948" y="3568954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48006" y="653006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693" y="6611062"/>
              <a:ext cx="155079" cy="211848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142300" y="6598829"/>
            <a:ext cx="5683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sz="1950" b="1" spc="17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950" b="1" spc="120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false:</a:t>
            </a:r>
            <a:r>
              <a:rPr sz="1950" b="1" spc="17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sz="1950" b="1" spc="17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950" b="1" spc="31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2F2F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sz="14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950" b="1" spc="17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950" b="1" spc="120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950" b="1" spc="17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950" b="1" spc="17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950" b="1" baseline="4273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950" b="1" baseline="4273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950" b="1" spc="172" baseline="4273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950" b="1" spc="120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1950" b="1" spc="-1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endParaRPr sz="1950" baseline="42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90406" y="7189947"/>
            <a:ext cx="108944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1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60510" y="7342346"/>
            <a:ext cx="10953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65389" y="7519669"/>
            <a:ext cx="394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" algn="l"/>
              </a:tabLst>
            </a:pPr>
            <a:r>
              <a:rPr lang="zh-HK" altLang="en-US" sz="1200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lang="en-US" altLang="zh-HK" sz="1200" b="1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|</a:t>
            </a:r>
            <a:r>
              <a:rPr lang="en-US" altLang="zh-HK" sz="1200" dirty="0" smtClean="0">
                <a:solidFill>
                  <a:srgbClr val="034EA2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X</a:t>
            </a:r>
            <a:endParaRPr sz="12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9300" y="7685406"/>
            <a:ext cx="2415540" cy="2186496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154305" algn="l"/>
              </a:tabLst>
            </a:pP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 indent="-18097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93675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sz="130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cartons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841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96850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sz="1300" b="1" spc="2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fluorescent</a:t>
            </a:r>
            <a:r>
              <a:rPr sz="1300" b="1" spc="2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841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96850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Single-use</a:t>
            </a:r>
            <a:r>
              <a:rPr sz="1300" b="1" spc="3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945" indent="-18224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94945" algn="l"/>
              </a:tabLst>
            </a:pP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Cardboards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040" indent="-180340">
              <a:lnSpc>
                <a:spcPts val="1545"/>
              </a:lnSpc>
              <a:spcBef>
                <a:spcPts val="790"/>
              </a:spcBef>
              <a:buAutoNum type="arabicPeriod"/>
              <a:tabLst>
                <a:tab pos="193040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sz="1300" b="1" spc="2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05"/>
              </a:lnSpc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</a:t>
            </a:r>
            <a:r>
              <a:rPr sz="110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</a:t>
            </a:r>
            <a:r>
              <a:rPr sz="11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receipts)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300" y="9754236"/>
            <a:ext cx="14427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sz="1300" b="1" spc="1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sz="1300" b="1" spc="1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61700" y="7685406"/>
            <a:ext cx="1856105" cy="229934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890"/>
              </a:spcBef>
              <a:buAutoNum type="arabicPeriod" startAt="8"/>
              <a:tabLst>
                <a:tab pos="202565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sz="13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b="1" baseline="25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</a:t>
            </a:r>
            <a:r>
              <a:rPr sz="1650" b="1" spc="195" baseline="25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b="1" baseline="25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</a:t>
            </a:r>
            <a:r>
              <a:rPr sz="1650" b="1" spc="195" baseline="25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50" b="1" spc="-15" baseline="25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teats)</a:t>
            </a:r>
            <a:endParaRPr sz="1650" baseline="2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indent="-177800">
              <a:lnSpc>
                <a:spcPct val="100000"/>
              </a:lnSpc>
              <a:spcBef>
                <a:spcPts val="790"/>
              </a:spcBef>
              <a:buAutoNum type="arabicPeriod" startAt="8"/>
              <a:tabLst>
                <a:tab pos="190500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sz="1300" b="1" spc="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44475">
              <a:lnSpc>
                <a:spcPct val="100000"/>
              </a:lnSpc>
              <a:spcBef>
                <a:spcPts val="790"/>
              </a:spcBef>
              <a:buAutoNum type="arabicPeriod" startAt="8"/>
              <a:tabLst>
                <a:tab pos="257175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Mooncake</a:t>
            </a:r>
            <a:r>
              <a:rPr sz="1300" b="1" spc="2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360" indent="-200660">
              <a:lnSpc>
                <a:spcPct val="100000"/>
              </a:lnSpc>
              <a:spcBef>
                <a:spcPts val="790"/>
              </a:spcBef>
              <a:buAutoNum type="arabicPeriod" startAt="8"/>
              <a:tabLst>
                <a:tab pos="213360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Sauce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729" indent="-240029">
              <a:lnSpc>
                <a:spcPct val="100000"/>
              </a:lnSpc>
              <a:spcBef>
                <a:spcPts val="790"/>
              </a:spcBef>
              <a:buAutoNum type="arabicPeriod" startAt="8"/>
              <a:tabLst>
                <a:tab pos="252729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sz="130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904" indent="-243204">
              <a:lnSpc>
                <a:spcPct val="100000"/>
              </a:lnSpc>
              <a:spcBef>
                <a:spcPts val="790"/>
              </a:spcBef>
              <a:buAutoNum type="arabicPeriod" startAt="8"/>
              <a:tabLst>
                <a:tab pos="255904" algn="l"/>
              </a:tabLst>
            </a:pP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5904" indent="-243204">
              <a:lnSpc>
                <a:spcPct val="100000"/>
              </a:lnSpc>
              <a:spcBef>
                <a:spcPts val="790"/>
              </a:spcBef>
              <a:buAutoNum type="arabicPeriod" startAt="8"/>
              <a:tabLst>
                <a:tab pos="255904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sz="1300" b="1" spc="2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shavers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340803" y="7023613"/>
            <a:ext cx="3582035" cy="3164840"/>
            <a:chOff x="3340803" y="7023613"/>
            <a:chExt cx="3582035" cy="3164840"/>
          </a:xfrm>
        </p:grpSpPr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0803" y="8685115"/>
              <a:ext cx="243509" cy="24350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79244" y="8685115"/>
              <a:ext cx="243509" cy="24350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0803" y="8090088"/>
              <a:ext cx="243509" cy="24350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79244" y="8090088"/>
              <a:ext cx="243509" cy="24350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0803" y="9280142"/>
              <a:ext cx="243509" cy="24352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9244" y="9280142"/>
              <a:ext cx="243509" cy="24352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0803" y="8387595"/>
              <a:ext cx="243509" cy="24352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9244" y="8387595"/>
              <a:ext cx="243509" cy="24352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0803" y="7792567"/>
              <a:ext cx="243509" cy="24352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9244" y="7792567"/>
              <a:ext cx="243509" cy="24352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40803" y="8982635"/>
              <a:ext cx="243509" cy="24352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79244" y="8982635"/>
              <a:ext cx="243509" cy="24352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79244" y="9577661"/>
              <a:ext cx="243509" cy="24352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779999" y="7023613"/>
              <a:ext cx="0" cy="3164840"/>
            </a:xfrm>
            <a:custGeom>
              <a:avLst/>
              <a:gdLst/>
              <a:ahLst/>
              <a:cxnLst/>
              <a:rect l="l" t="t" r="r" b="b"/>
              <a:pathLst>
                <a:path h="3164840">
                  <a:moveTo>
                    <a:pt x="0" y="0"/>
                  </a:moveTo>
                  <a:lnTo>
                    <a:pt x="0" y="316438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956300" y="7196297"/>
            <a:ext cx="10795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260"/>
              </a:lnSpc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sz="1100" b="1" spc="2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47406" y="7189947"/>
            <a:ext cx="107099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1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916341" y="7342346"/>
            <a:ext cx="10953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669020" y="976164"/>
            <a:ext cx="816759" cy="31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tabLst>
                <a:tab pos="2184400" algn="l"/>
              </a:tabLst>
            </a:pPr>
            <a:r>
              <a:rPr lang="en-US" altLang="zh-HK" sz="1453" b="1" spc="-20" dirty="0" smtClean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HK" sz="1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7035" y="982517"/>
            <a:ext cx="1899879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altLang="zh-HK" sz="1450" b="1" spc="2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45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lang="zh-HK" altLang="en-US" sz="1450" dirty="0"/>
          </a:p>
        </p:txBody>
      </p:sp>
      <p:sp>
        <p:nvSpPr>
          <p:cNvPr id="93" name="object 68"/>
          <p:cNvSpPr txBox="1"/>
          <p:nvPr/>
        </p:nvSpPr>
        <p:spPr>
          <a:xfrm>
            <a:off x="6634793" y="7519669"/>
            <a:ext cx="394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" algn="l"/>
              </a:tabLst>
            </a:pPr>
            <a:r>
              <a:rPr lang="zh-HK" altLang="en-US" sz="1200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lang="en-US" altLang="zh-HK" sz="1200" b="1" dirty="0" smtClean="0">
                <a:solidFill>
                  <a:srgbClr val="034EA2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|</a:t>
            </a:r>
            <a:r>
              <a:rPr lang="en-US" altLang="zh-HK" sz="1200" dirty="0" smtClean="0">
                <a:solidFill>
                  <a:srgbClr val="034EA2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X</a:t>
            </a:r>
            <a:endParaRPr sz="120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6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432003"/>
            <a:ext cx="6696075" cy="729615"/>
            <a:chOff x="431998" y="432003"/>
            <a:chExt cx="6696075" cy="729615"/>
          </a:xfrm>
        </p:grpSpPr>
        <p:sp>
          <p:nvSpPr>
            <p:cNvPr id="3" name="object 3"/>
            <p:cNvSpPr/>
            <p:nvPr/>
          </p:nvSpPr>
          <p:spPr>
            <a:xfrm>
              <a:off x="431998" y="432003"/>
              <a:ext cx="6696075" cy="729615"/>
            </a:xfrm>
            <a:custGeom>
              <a:avLst/>
              <a:gdLst/>
              <a:ahLst/>
              <a:cxnLst/>
              <a:rect l="l" t="t" r="r" b="b"/>
              <a:pathLst>
                <a:path w="6696075" h="72961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13600"/>
                  </a:lnTo>
                  <a:lnTo>
                    <a:pt x="5704" y="563126"/>
                  </a:lnTo>
                  <a:lnTo>
                    <a:pt x="21955" y="608591"/>
                  </a:lnTo>
                  <a:lnTo>
                    <a:pt x="47454" y="648697"/>
                  </a:lnTo>
                  <a:lnTo>
                    <a:pt x="80904" y="682148"/>
                  </a:lnTo>
                  <a:lnTo>
                    <a:pt x="121011" y="707647"/>
                  </a:lnTo>
                  <a:lnTo>
                    <a:pt x="166475" y="723897"/>
                  </a:lnTo>
                  <a:lnTo>
                    <a:pt x="216001" y="729602"/>
                  </a:lnTo>
                  <a:lnTo>
                    <a:pt x="6479997" y="729602"/>
                  </a:lnTo>
                  <a:lnTo>
                    <a:pt x="6529527" y="723897"/>
                  </a:lnTo>
                  <a:lnTo>
                    <a:pt x="6574993" y="707647"/>
                  </a:lnTo>
                  <a:lnTo>
                    <a:pt x="6615099" y="682148"/>
                  </a:lnTo>
                  <a:lnTo>
                    <a:pt x="6648548" y="648697"/>
                  </a:lnTo>
                  <a:lnTo>
                    <a:pt x="6674045" y="608591"/>
                  </a:lnTo>
                  <a:lnTo>
                    <a:pt x="6690294" y="563126"/>
                  </a:lnTo>
                  <a:lnTo>
                    <a:pt x="6695998" y="513600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48006" y="60510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688807"/>
              <a:ext cx="161709" cy="2159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35173" y="1904998"/>
            <a:ext cx="3270250" cy="2202815"/>
            <a:chOff x="435173" y="1904998"/>
            <a:chExt cx="3270250" cy="22028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90" y="1905012"/>
              <a:ext cx="3250603" cy="16534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4698" y="1914523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967268"/>
                  </a:lnTo>
                  <a:lnTo>
                    <a:pt x="5704" y="2016794"/>
                  </a:lnTo>
                  <a:lnTo>
                    <a:pt x="21955" y="2062258"/>
                  </a:lnTo>
                  <a:lnTo>
                    <a:pt x="47454" y="2102364"/>
                  </a:lnTo>
                  <a:lnTo>
                    <a:pt x="80904" y="2135815"/>
                  </a:lnTo>
                  <a:lnTo>
                    <a:pt x="121011" y="2161314"/>
                  </a:lnTo>
                  <a:lnTo>
                    <a:pt x="166475" y="2177564"/>
                  </a:lnTo>
                  <a:lnTo>
                    <a:pt x="216001" y="2183269"/>
                  </a:lnTo>
                  <a:lnTo>
                    <a:pt x="3034601" y="2183269"/>
                  </a:lnTo>
                  <a:lnTo>
                    <a:pt x="3084127" y="2177564"/>
                  </a:lnTo>
                  <a:lnTo>
                    <a:pt x="3129592" y="2161314"/>
                  </a:lnTo>
                  <a:lnTo>
                    <a:pt x="3169698" y="2135815"/>
                  </a:lnTo>
                  <a:lnTo>
                    <a:pt x="3203148" y="2102364"/>
                  </a:lnTo>
                  <a:lnTo>
                    <a:pt x="3228647" y="2062258"/>
                  </a:lnTo>
                  <a:lnTo>
                    <a:pt x="3244898" y="2016794"/>
                  </a:lnTo>
                  <a:lnTo>
                    <a:pt x="3250603" y="1967268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50000" y="3558956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71999" y="3554119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361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58348" y="1904998"/>
            <a:ext cx="3270250" cy="2202815"/>
            <a:chOff x="3858348" y="1904998"/>
            <a:chExt cx="3270250" cy="22028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7873" y="1905012"/>
              <a:ext cx="3250603" cy="165341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67873" y="1914523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967268"/>
                  </a:lnTo>
                  <a:lnTo>
                    <a:pt x="5704" y="2016794"/>
                  </a:lnTo>
                  <a:lnTo>
                    <a:pt x="21955" y="2062258"/>
                  </a:lnTo>
                  <a:lnTo>
                    <a:pt x="47454" y="2102364"/>
                  </a:lnTo>
                  <a:lnTo>
                    <a:pt x="80904" y="2135815"/>
                  </a:lnTo>
                  <a:lnTo>
                    <a:pt x="121011" y="2161314"/>
                  </a:lnTo>
                  <a:lnTo>
                    <a:pt x="166475" y="2177564"/>
                  </a:lnTo>
                  <a:lnTo>
                    <a:pt x="216001" y="2183269"/>
                  </a:lnTo>
                  <a:lnTo>
                    <a:pt x="3034601" y="2183269"/>
                  </a:lnTo>
                  <a:lnTo>
                    <a:pt x="3084127" y="2177564"/>
                  </a:lnTo>
                  <a:lnTo>
                    <a:pt x="3129592" y="2161314"/>
                  </a:lnTo>
                  <a:lnTo>
                    <a:pt x="3169698" y="2135815"/>
                  </a:lnTo>
                  <a:lnTo>
                    <a:pt x="3203148" y="2102364"/>
                  </a:lnTo>
                  <a:lnTo>
                    <a:pt x="3228647" y="2062258"/>
                  </a:lnTo>
                  <a:lnTo>
                    <a:pt x="3244898" y="2016794"/>
                  </a:lnTo>
                  <a:lnTo>
                    <a:pt x="3250603" y="1967268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873174" y="3558956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126475" y="3560221"/>
              <a:ext cx="0" cy="544195"/>
            </a:xfrm>
            <a:custGeom>
              <a:avLst/>
              <a:gdLst/>
              <a:ahLst/>
              <a:cxnLst/>
              <a:rect l="l" t="t" r="r" b="b"/>
              <a:pathLst>
                <a:path h="544195">
                  <a:moveTo>
                    <a:pt x="0" y="0"/>
                  </a:moveTo>
                  <a:lnTo>
                    <a:pt x="0" y="54361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5173" y="4287314"/>
            <a:ext cx="3270250" cy="2418715"/>
            <a:chOff x="435173" y="4287314"/>
            <a:chExt cx="3270250" cy="241871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699" y="4287316"/>
              <a:ext cx="3250593" cy="165341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4698" y="4296839"/>
              <a:ext cx="3251200" cy="2399665"/>
            </a:xfrm>
            <a:custGeom>
              <a:avLst/>
              <a:gdLst/>
              <a:ahLst/>
              <a:cxnLst/>
              <a:rect l="l" t="t" r="r" b="b"/>
              <a:pathLst>
                <a:path w="3251200" h="23996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83269"/>
                  </a:lnTo>
                  <a:lnTo>
                    <a:pt x="5704" y="2232795"/>
                  </a:lnTo>
                  <a:lnTo>
                    <a:pt x="21955" y="2278257"/>
                  </a:lnTo>
                  <a:lnTo>
                    <a:pt x="47454" y="2318361"/>
                  </a:lnTo>
                  <a:lnTo>
                    <a:pt x="80904" y="2351809"/>
                  </a:lnTo>
                  <a:lnTo>
                    <a:pt x="121011" y="2377305"/>
                  </a:lnTo>
                  <a:lnTo>
                    <a:pt x="166475" y="2393554"/>
                  </a:lnTo>
                  <a:lnTo>
                    <a:pt x="216001" y="2399258"/>
                  </a:lnTo>
                  <a:lnTo>
                    <a:pt x="3034601" y="2399258"/>
                  </a:lnTo>
                  <a:lnTo>
                    <a:pt x="3084127" y="2393554"/>
                  </a:lnTo>
                  <a:lnTo>
                    <a:pt x="3129592" y="2377305"/>
                  </a:lnTo>
                  <a:lnTo>
                    <a:pt x="3169698" y="2351809"/>
                  </a:lnTo>
                  <a:lnTo>
                    <a:pt x="3203148" y="2318361"/>
                  </a:lnTo>
                  <a:lnTo>
                    <a:pt x="3228647" y="2278257"/>
                  </a:lnTo>
                  <a:lnTo>
                    <a:pt x="3244898" y="2232795"/>
                  </a:lnTo>
                  <a:lnTo>
                    <a:pt x="3250603" y="2183269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00" y="594126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106000" y="5942538"/>
              <a:ext cx="0" cy="760095"/>
            </a:xfrm>
            <a:custGeom>
              <a:avLst/>
              <a:gdLst/>
              <a:ahLst/>
              <a:cxnLst/>
              <a:rect l="l" t="t" r="r" b="b"/>
              <a:pathLst>
                <a:path h="760095">
                  <a:moveTo>
                    <a:pt x="0" y="0"/>
                  </a:moveTo>
                  <a:lnTo>
                    <a:pt x="0" y="75961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58348" y="4287314"/>
            <a:ext cx="3270250" cy="2418715"/>
            <a:chOff x="3858348" y="4287314"/>
            <a:chExt cx="3270250" cy="241871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2002" y="4287316"/>
              <a:ext cx="1291539" cy="165341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67873" y="4296839"/>
              <a:ext cx="3251200" cy="2399665"/>
            </a:xfrm>
            <a:custGeom>
              <a:avLst/>
              <a:gdLst/>
              <a:ahLst/>
              <a:cxnLst/>
              <a:rect l="l" t="t" r="r" b="b"/>
              <a:pathLst>
                <a:path w="3251200" h="23996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83269"/>
                  </a:lnTo>
                  <a:lnTo>
                    <a:pt x="5704" y="2232795"/>
                  </a:lnTo>
                  <a:lnTo>
                    <a:pt x="21955" y="2278257"/>
                  </a:lnTo>
                  <a:lnTo>
                    <a:pt x="47454" y="2318361"/>
                  </a:lnTo>
                  <a:lnTo>
                    <a:pt x="80904" y="2351809"/>
                  </a:lnTo>
                  <a:lnTo>
                    <a:pt x="121011" y="2377305"/>
                  </a:lnTo>
                  <a:lnTo>
                    <a:pt x="166475" y="2393554"/>
                  </a:lnTo>
                  <a:lnTo>
                    <a:pt x="216001" y="2399258"/>
                  </a:lnTo>
                  <a:lnTo>
                    <a:pt x="3034601" y="2399258"/>
                  </a:lnTo>
                  <a:lnTo>
                    <a:pt x="3084127" y="2393554"/>
                  </a:lnTo>
                  <a:lnTo>
                    <a:pt x="3129592" y="2377305"/>
                  </a:lnTo>
                  <a:lnTo>
                    <a:pt x="3169698" y="2351809"/>
                  </a:lnTo>
                  <a:lnTo>
                    <a:pt x="3203148" y="2318361"/>
                  </a:lnTo>
                  <a:lnTo>
                    <a:pt x="3228647" y="2278257"/>
                  </a:lnTo>
                  <a:lnTo>
                    <a:pt x="3244898" y="2232795"/>
                  </a:lnTo>
                  <a:lnTo>
                    <a:pt x="3250603" y="2183269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873174" y="594126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963124" y="5942538"/>
              <a:ext cx="0" cy="760095"/>
            </a:xfrm>
            <a:custGeom>
              <a:avLst/>
              <a:gdLst/>
              <a:ahLst/>
              <a:cxnLst/>
              <a:rect l="l" t="t" r="r" b="b"/>
              <a:pathLst>
                <a:path h="760095">
                  <a:moveTo>
                    <a:pt x="0" y="0"/>
                  </a:moveTo>
                  <a:lnTo>
                    <a:pt x="0" y="75961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432005" y="1341602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42006" y="1341602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52006" y="1341602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62005" y="1341602"/>
            <a:ext cx="1566545" cy="383540"/>
          </a:xfrm>
          <a:custGeom>
            <a:avLst/>
            <a:gdLst/>
            <a:ahLst/>
            <a:cxnLst/>
            <a:rect l="l" t="t" r="r" b="b"/>
            <a:pathLst>
              <a:path w="1566545" h="383539">
                <a:moveTo>
                  <a:pt x="1374292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4292" y="383400"/>
                </a:lnTo>
                <a:lnTo>
                  <a:pt x="1418249" y="378337"/>
                </a:lnTo>
                <a:lnTo>
                  <a:pt x="1458601" y="363915"/>
                </a:lnTo>
                <a:lnTo>
                  <a:pt x="1494196" y="341286"/>
                </a:lnTo>
                <a:lnTo>
                  <a:pt x="1523884" y="311600"/>
                </a:lnTo>
                <a:lnTo>
                  <a:pt x="1546514" y="276007"/>
                </a:lnTo>
                <a:lnTo>
                  <a:pt x="1560935" y="235659"/>
                </a:lnTo>
                <a:lnTo>
                  <a:pt x="1565998" y="191706"/>
                </a:lnTo>
                <a:lnTo>
                  <a:pt x="1560935" y="147748"/>
                </a:lnTo>
                <a:lnTo>
                  <a:pt x="1546514" y="107397"/>
                </a:lnTo>
                <a:lnTo>
                  <a:pt x="1523884" y="71802"/>
                </a:lnTo>
                <a:lnTo>
                  <a:pt x="1494196" y="42114"/>
                </a:lnTo>
                <a:lnTo>
                  <a:pt x="1458601" y="19484"/>
                </a:lnTo>
                <a:lnTo>
                  <a:pt x="1418249" y="5062"/>
                </a:lnTo>
                <a:lnTo>
                  <a:pt x="13742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42300" y="575187"/>
            <a:ext cx="5757545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Matching:</a:t>
            </a:r>
            <a:r>
              <a:rPr sz="1300" b="1" spc="2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sz="1300" b="1" spc="20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1914" y="1413286"/>
            <a:ext cx="6508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5289" y="1413286"/>
            <a:ext cx="4870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70507" y="1413286"/>
            <a:ext cx="9290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sz="1300" b="1" spc="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7288" y="1413286"/>
            <a:ext cx="108013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sz="1300" b="1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9300" y="3689101"/>
            <a:ext cx="97269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sz="1500" b="1" spc="15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9299" y="6071414"/>
            <a:ext cx="1527711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r>
              <a:rPr sz="15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</a:t>
            </a:r>
            <a:r>
              <a:rPr sz="150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5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playground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9299" y="3689101"/>
            <a:ext cx="108021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</a:t>
            </a:r>
            <a:r>
              <a:rPr sz="15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bricks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19299" y="6071414"/>
            <a:ext cx="9228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Papers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1998" y="6966005"/>
            <a:ext cx="6696075" cy="3294379"/>
            <a:chOff x="431998" y="6966005"/>
            <a:chExt cx="6696075" cy="3294379"/>
          </a:xfrm>
        </p:grpSpPr>
        <p:sp>
          <p:nvSpPr>
            <p:cNvPr id="40" name="object 40"/>
            <p:cNvSpPr/>
            <p:nvPr/>
          </p:nvSpPr>
          <p:spPr>
            <a:xfrm>
              <a:off x="432000" y="6975528"/>
              <a:ext cx="6696075" cy="638810"/>
            </a:xfrm>
            <a:custGeom>
              <a:avLst/>
              <a:gdLst/>
              <a:ahLst/>
              <a:cxnLst/>
              <a:rect l="l" t="t" r="r" b="b"/>
              <a:pathLst>
                <a:path w="6696075" h="638809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638479"/>
                  </a:lnTo>
                  <a:lnTo>
                    <a:pt x="6695998" y="638479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41523" y="6975530"/>
              <a:ext cx="6677025" cy="3275329"/>
            </a:xfrm>
            <a:custGeom>
              <a:avLst/>
              <a:gdLst/>
              <a:ahLst/>
              <a:cxnLst/>
              <a:rect l="l" t="t" r="r" b="b"/>
              <a:pathLst>
                <a:path w="6677025" h="327532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058947"/>
                  </a:lnTo>
                  <a:lnTo>
                    <a:pt x="5704" y="3108473"/>
                  </a:lnTo>
                  <a:lnTo>
                    <a:pt x="21955" y="3153937"/>
                  </a:lnTo>
                  <a:lnTo>
                    <a:pt x="47454" y="3194044"/>
                  </a:lnTo>
                  <a:lnTo>
                    <a:pt x="80904" y="3227494"/>
                  </a:lnTo>
                  <a:lnTo>
                    <a:pt x="121011" y="3252993"/>
                  </a:lnTo>
                  <a:lnTo>
                    <a:pt x="166475" y="3269244"/>
                  </a:lnTo>
                  <a:lnTo>
                    <a:pt x="216001" y="3274949"/>
                  </a:lnTo>
                  <a:lnTo>
                    <a:pt x="6460947" y="3274949"/>
                  </a:lnTo>
                  <a:lnTo>
                    <a:pt x="6510477" y="3269244"/>
                  </a:lnTo>
                  <a:lnTo>
                    <a:pt x="6555943" y="3252993"/>
                  </a:lnTo>
                  <a:lnTo>
                    <a:pt x="6596049" y="3227494"/>
                  </a:lnTo>
                  <a:lnTo>
                    <a:pt x="6629498" y="3194044"/>
                  </a:lnTo>
                  <a:lnTo>
                    <a:pt x="6654995" y="3153937"/>
                  </a:lnTo>
                  <a:lnTo>
                    <a:pt x="6671244" y="3108473"/>
                  </a:lnTo>
                  <a:lnTo>
                    <a:pt x="6676948" y="305894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48006" y="710306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00" y="7189462"/>
              <a:ext cx="166751" cy="20769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99300" y="7076580"/>
            <a:ext cx="6379350" cy="30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>
              <a:lnSpc>
                <a:spcPts val="1625"/>
              </a:lnSpc>
              <a:spcBef>
                <a:spcPts val="100"/>
              </a:spcBef>
            </a:pP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sz="1950" b="1" spc="15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950" b="1" spc="120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false: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950" b="1" spc="254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2F2F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sz="14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950" b="1" spc="11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950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950" b="1" spc="16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950" b="1" spc="11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spc="-75" baseline="4273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50" baseline="42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sz="1300" b="1" spc="160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" indent="-141605">
              <a:lnSpc>
                <a:spcPct val="100000"/>
              </a:lnSpc>
              <a:buAutoNum type="arabicPeriod"/>
              <a:tabLst>
                <a:tab pos="154305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sz="1250" b="1" spc="10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25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washed</a:t>
            </a:r>
            <a:r>
              <a:rPr sz="125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25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recycling.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040" marR="897255" indent="-180975">
              <a:lnSpc>
                <a:spcPts val="1400"/>
              </a:lnSpc>
              <a:spcBef>
                <a:spcPts val="1155"/>
              </a:spcBef>
              <a:buAutoNum type="arabicPeriod"/>
              <a:tabLst>
                <a:tab pos="20320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tapes,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sz="1250" b="1" spc="15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clips,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staples,</a:t>
            </a:r>
            <a:r>
              <a:rPr sz="1250" b="1" spc="19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25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	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recycling.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8415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19685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rinsed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  <a:r>
              <a:rPr sz="125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recycling.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8415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19685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Suitcase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recyclable.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9230" marR="1284605" indent="-177165">
              <a:lnSpc>
                <a:spcPts val="1400"/>
              </a:lnSpc>
              <a:spcBef>
                <a:spcPts val="1155"/>
              </a:spcBef>
              <a:buAutoNum type="arabicPeriod"/>
              <a:tabLst>
                <a:tab pos="20320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cartons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removed,</a:t>
            </a:r>
            <a:r>
              <a:rPr sz="125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50" b="1" spc="15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	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emptied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rinsed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25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485" marR="1210945" indent="-185420">
              <a:lnSpc>
                <a:spcPts val="1400"/>
              </a:lnSpc>
              <a:spcBef>
                <a:spcPts val="1135"/>
              </a:spcBef>
              <a:buAutoNum type="arabicPeriod"/>
              <a:tabLst>
                <a:tab pos="203200" algn="l"/>
              </a:tabLst>
            </a:pP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uncleaned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cans</a:t>
            </a:r>
            <a:r>
              <a:rPr sz="125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25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	</a:t>
            </a:r>
            <a:r>
              <a:rPr sz="125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23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625268" y="7757999"/>
            <a:ext cx="321945" cy="1914525"/>
            <a:chOff x="6625268" y="7757999"/>
            <a:chExt cx="321945" cy="1914525"/>
          </a:xfrm>
        </p:grpSpPr>
        <p:sp>
          <p:nvSpPr>
            <p:cNvPr id="46" name="object 46"/>
            <p:cNvSpPr/>
            <p:nvPr/>
          </p:nvSpPr>
          <p:spPr>
            <a:xfrm>
              <a:off x="6634793" y="816567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6634793" y="8563829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634793" y="9360158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634793" y="7767524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634793" y="896200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23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450" y="4172149"/>
            <a:ext cx="51951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Extended</a:t>
            </a:r>
            <a:r>
              <a:rPr spc="130" dirty="0"/>
              <a:t> </a:t>
            </a:r>
            <a:r>
              <a:rPr spc="55" dirty="0"/>
              <a:t>Activity</a:t>
            </a:r>
            <a:r>
              <a:rPr spc="175" dirty="0"/>
              <a:t> </a:t>
            </a:r>
            <a:r>
              <a:rPr spc="50" dirty="0"/>
              <a:t>Kit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6137359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4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1612154"/>
            <a:ext cx="6696075" cy="814069"/>
            <a:chOff x="431998" y="1612154"/>
            <a:chExt cx="6696075" cy="814069"/>
          </a:xfrm>
        </p:grpSpPr>
        <p:sp>
          <p:nvSpPr>
            <p:cNvPr id="3" name="object 3"/>
            <p:cNvSpPr/>
            <p:nvPr/>
          </p:nvSpPr>
          <p:spPr>
            <a:xfrm>
              <a:off x="431998" y="1612154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6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48002" y="1784944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5"/>
                  </a:lnTo>
                  <a:lnTo>
                    <a:pt x="18388" y="325088"/>
                  </a:lnTo>
                  <a:lnTo>
                    <a:pt x="39962" y="364835"/>
                  </a:lnTo>
                  <a:lnTo>
                    <a:pt x="68535" y="399467"/>
                  </a:lnTo>
                  <a:lnTo>
                    <a:pt x="103166" y="428041"/>
                  </a:lnTo>
                  <a:lnTo>
                    <a:pt x="142914" y="449617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7"/>
                  </a:lnTo>
                  <a:lnTo>
                    <a:pt x="364828" y="428041"/>
                  </a:lnTo>
                  <a:lnTo>
                    <a:pt x="399459" y="399467"/>
                  </a:lnTo>
                  <a:lnTo>
                    <a:pt x="428032" y="364835"/>
                  </a:lnTo>
                  <a:lnTo>
                    <a:pt x="449606" y="325088"/>
                  </a:lnTo>
                  <a:lnTo>
                    <a:pt x="463241" y="281165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023" y="1907110"/>
              <a:ext cx="218928" cy="21845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31996" y="432004"/>
            <a:ext cx="3739515" cy="396240"/>
          </a:xfrm>
          <a:custGeom>
            <a:avLst/>
            <a:gdLst/>
            <a:ahLst/>
            <a:cxnLst/>
            <a:rect l="l" t="t" r="r" b="b"/>
            <a:pathLst>
              <a:path w="3739515" h="396240">
                <a:moveTo>
                  <a:pt x="3534003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534003" y="395998"/>
                </a:lnTo>
                <a:lnTo>
                  <a:pt x="3580982" y="390769"/>
                </a:lnTo>
                <a:lnTo>
                  <a:pt x="3624108" y="375873"/>
                </a:lnTo>
                <a:lnTo>
                  <a:pt x="3662151" y="352500"/>
                </a:lnTo>
                <a:lnTo>
                  <a:pt x="3693880" y="321837"/>
                </a:lnTo>
                <a:lnTo>
                  <a:pt x="3718067" y="285072"/>
                </a:lnTo>
                <a:lnTo>
                  <a:pt x="3733481" y="243395"/>
                </a:lnTo>
                <a:lnTo>
                  <a:pt x="3738892" y="197993"/>
                </a:lnTo>
                <a:lnTo>
                  <a:pt x="3733481" y="152595"/>
                </a:lnTo>
                <a:lnTo>
                  <a:pt x="3718067" y="110921"/>
                </a:lnTo>
                <a:lnTo>
                  <a:pt x="3693880" y="74159"/>
                </a:lnTo>
                <a:lnTo>
                  <a:pt x="3662151" y="43497"/>
                </a:lnTo>
                <a:lnTo>
                  <a:pt x="3624108" y="20124"/>
                </a:lnTo>
                <a:lnTo>
                  <a:pt x="3580982" y="5229"/>
                </a:lnTo>
                <a:lnTo>
                  <a:pt x="353400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299" y="493476"/>
            <a:ext cx="3456304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450" b="1" spc="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78895" y="432004"/>
            <a:ext cx="1897380" cy="396240"/>
          </a:xfrm>
          <a:custGeom>
            <a:avLst/>
            <a:gdLst/>
            <a:ahLst/>
            <a:cxnLst/>
            <a:rect l="l" t="t" r="r" b="b"/>
            <a:pathLst>
              <a:path w="1897379" h="396240">
                <a:moveTo>
                  <a:pt x="1691995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691995" y="395998"/>
                </a:lnTo>
                <a:lnTo>
                  <a:pt x="1738974" y="390769"/>
                </a:lnTo>
                <a:lnTo>
                  <a:pt x="1782100" y="375873"/>
                </a:lnTo>
                <a:lnTo>
                  <a:pt x="1820143" y="352500"/>
                </a:lnTo>
                <a:lnTo>
                  <a:pt x="1851872" y="321837"/>
                </a:lnTo>
                <a:lnTo>
                  <a:pt x="1876059" y="285072"/>
                </a:lnTo>
                <a:lnTo>
                  <a:pt x="1891473" y="243395"/>
                </a:lnTo>
                <a:lnTo>
                  <a:pt x="1896884" y="197993"/>
                </a:lnTo>
                <a:lnTo>
                  <a:pt x="1891473" y="152595"/>
                </a:lnTo>
                <a:lnTo>
                  <a:pt x="1876059" y="110921"/>
                </a:lnTo>
                <a:lnTo>
                  <a:pt x="1851872" y="74159"/>
                </a:lnTo>
                <a:lnTo>
                  <a:pt x="1820143" y="43497"/>
                </a:lnTo>
                <a:lnTo>
                  <a:pt x="1782100" y="20124"/>
                </a:lnTo>
                <a:lnTo>
                  <a:pt x="1738974" y="5229"/>
                </a:lnTo>
                <a:lnTo>
                  <a:pt x="1691995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0191" y="493476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83777" y="432010"/>
            <a:ext cx="396240" cy="396240"/>
            <a:chOff x="6283777" y="432010"/>
            <a:chExt cx="396240" cy="396240"/>
          </a:xfrm>
        </p:grpSpPr>
        <p:sp>
          <p:nvSpPr>
            <p:cNvPr id="11" name="object 11"/>
            <p:cNvSpPr/>
            <p:nvPr/>
          </p:nvSpPr>
          <p:spPr>
            <a:xfrm>
              <a:off x="6283777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6233" y="521244"/>
              <a:ext cx="76923" cy="21451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86700" y="997476"/>
            <a:ext cx="5676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2003" y="936004"/>
            <a:ext cx="2277745" cy="396240"/>
            <a:chOff x="432003" y="936004"/>
            <a:chExt cx="2277745" cy="396240"/>
          </a:xfrm>
        </p:grpSpPr>
        <p:sp>
          <p:nvSpPr>
            <p:cNvPr id="15" name="object 15"/>
            <p:cNvSpPr/>
            <p:nvPr/>
          </p:nvSpPr>
          <p:spPr>
            <a:xfrm>
              <a:off x="441528" y="945529"/>
              <a:ext cx="2258695" cy="377190"/>
            </a:xfrm>
            <a:custGeom>
              <a:avLst/>
              <a:gdLst/>
              <a:ahLst/>
              <a:cxnLst/>
              <a:rect l="l" t="t" r="r" b="b"/>
              <a:pathLst>
                <a:path w="2258695" h="377190">
                  <a:moveTo>
                    <a:pt x="2063038" y="376948"/>
                  </a:moveTo>
                  <a:lnTo>
                    <a:pt x="2107778" y="371962"/>
                  </a:lnTo>
                  <a:lnTo>
                    <a:pt x="2148878" y="357763"/>
                  </a:lnTo>
                  <a:lnTo>
                    <a:pt x="2185155" y="335491"/>
                  </a:lnTo>
                  <a:lnTo>
                    <a:pt x="2215428" y="306286"/>
                  </a:lnTo>
                  <a:lnTo>
                    <a:pt x="2238515" y="271287"/>
                  </a:lnTo>
                  <a:lnTo>
                    <a:pt x="2253234" y="231635"/>
                  </a:lnTo>
                  <a:lnTo>
                    <a:pt x="2258402" y="188468"/>
                  </a:lnTo>
                  <a:lnTo>
                    <a:pt x="2253234" y="145305"/>
                  </a:lnTo>
                  <a:lnTo>
                    <a:pt x="2238515" y="105656"/>
                  </a:lnTo>
                  <a:lnTo>
                    <a:pt x="2215428" y="70659"/>
                  </a:lnTo>
                  <a:lnTo>
                    <a:pt x="2185155" y="41455"/>
                  </a:lnTo>
                  <a:lnTo>
                    <a:pt x="2148878" y="19184"/>
                  </a:lnTo>
                  <a:lnTo>
                    <a:pt x="2107778" y="4986"/>
                  </a:lnTo>
                  <a:lnTo>
                    <a:pt x="2063038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063038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282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23299" y="1849403"/>
            <a:ext cx="2948212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sz="1900" b="1" spc="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1998" y="2605749"/>
            <a:ext cx="6696075" cy="4505325"/>
            <a:chOff x="431998" y="2605749"/>
            <a:chExt cx="6696075" cy="4505325"/>
          </a:xfrm>
        </p:grpSpPr>
        <p:sp>
          <p:nvSpPr>
            <p:cNvPr id="19" name="object 19"/>
            <p:cNvSpPr/>
            <p:nvPr/>
          </p:nvSpPr>
          <p:spPr>
            <a:xfrm>
              <a:off x="431998" y="2605749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23" y="2630269"/>
              <a:ext cx="6677025" cy="4471670"/>
            </a:xfrm>
            <a:custGeom>
              <a:avLst/>
              <a:gdLst/>
              <a:ahLst/>
              <a:cxnLst/>
              <a:rect l="l" t="t" r="r" b="b"/>
              <a:pathLst>
                <a:path w="6677025" h="44716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255071"/>
                  </a:lnTo>
                  <a:lnTo>
                    <a:pt x="5704" y="4304597"/>
                  </a:lnTo>
                  <a:lnTo>
                    <a:pt x="21955" y="4350062"/>
                  </a:lnTo>
                  <a:lnTo>
                    <a:pt x="47454" y="4390168"/>
                  </a:lnTo>
                  <a:lnTo>
                    <a:pt x="80904" y="4423618"/>
                  </a:lnTo>
                  <a:lnTo>
                    <a:pt x="121011" y="4449117"/>
                  </a:lnTo>
                  <a:lnTo>
                    <a:pt x="166475" y="4465368"/>
                  </a:lnTo>
                  <a:lnTo>
                    <a:pt x="216001" y="4471073"/>
                  </a:lnTo>
                  <a:lnTo>
                    <a:pt x="6460947" y="4471073"/>
                  </a:lnTo>
                  <a:lnTo>
                    <a:pt x="6510477" y="4465368"/>
                  </a:lnTo>
                  <a:lnTo>
                    <a:pt x="6555943" y="4449117"/>
                  </a:lnTo>
                  <a:lnTo>
                    <a:pt x="6596049" y="4423618"/>
                  </a:lnTo>
                  <a:lnTo>
                    <a:pt x="6629498" y="4390168"/>
                  </a:lnTo>
                  <a:lnTo>
                    <a:pt x="6654995" y="4350062"/>
                  </a:lnTo>
                  <a:lnTo>
                    <a:pt x="6671244" y="4304597"/>
                  </a:lnTo>
                  <a:lnTo>
                    <a:pt x="6676948" y="4255071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8006" y="276685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00" y="2853255"/>
              <a:ext cx="74472" cy="20768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42300" y="2736933"/>
            <a:ext cx="522675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300" b="1" spc="10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activity?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item(s)</a:t>
            </a:r>
            <a:r>
              <a:rPr sz="1300" b="1" spc="17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drawings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1998" y="7290877"/>
            <a:ext cx="6696075" cy="2951480"/>
            <a:chOff x="431998" y="7290877"/>
            <a:chExt cx="6696075" cy="2951480"/>
          </a:xfrm>
        </p:grpSpPr>
        <p:sp>
          <p:nvSpPr>
            <p:cNvPr id="25" name="object 25"/>
            <p:cNvSpPr/>
            <p:nvPr/>
          </p:nvSpPr>
          <p:spPr>
            <a:xfrm>
              <a:off x="441523" y="7300402"/>
              <a:ext cx="6677025" cy="2932430"/>
            </a:xfrm>
            <a:custGeom>
              <a:avLst/>
              <a:gdLst/>
              <a:ahLst/>
              <a:cxnLst/>
              <a:rect l="l" t="t" r="r" b="b"/>
              <a:pathLst>
                <a:path w="6677025" h="2932429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716072"/>
                  </a:lnTo>
                  <a:lnTo>
                    <a:pt x="5704" y="2765598"/>
                  </a:lnTo>
                  <a:lnTo>
                    <a:pt x="21955" y="2811063"/>
                  </a:lnTo>
                  <a:lnTo>
                    <a:pt x="47454" y="2851169"/>
                  </a:lnTo>
                  <a:lnTo>
                    <a:pt x="80904" y="2884620"/>
                  </a:lnTo>
                  <a:lnTo>
                    <a:pt x="121011" y="2910119"/>
                  </a:lnTo>
                  <a:lnTo>
                    <a:pt x="166475" y="2926369"/>
                  </a:lnTo>
                  <a:lnTo>
                    <a:pt x="216001" y="2932074"/>
                  </a:lnTo>
                  <a:lnTo>
                    <a:pt x="6460947" y="2932074"/>
                  </a:lnTo>
                  <a:lnTo>
                    <a:pt x="6510477" y="2926369"/>
                  </a:lnTo>
                  <a:lnTo>
                    <a:pt x="6555943" y="2910119"/>
                  </a:lnTo>
                  <a:lnTo>
                    <a:pt x="6596049" y="2884620"/>
                  </a:lnTo>
                  <a:lnTo>
                    <a:pt x="6629498" y="2851169"/>
                  </a:lnTo>
                  <a:lnTo>
                    <a:pt x="6654995" y="2811063"/>
                  </a:lnTo>
                  <a:lnTo>
                    <a:pt x="6671244" y="2765598"/>
                  </a:lnTo>
                  <a:lnTo>
                    <a:pt x="6676948" y="2716072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31998" y="7290877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48006" y="745197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693" y="7532975"/>
              <a:ext cx="155079" cy="2118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2000" y="978638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12000" y="933533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12000" y="888428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12000" y="843323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42300" y="7523660"/>
            <a:ext cx="38551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7176242" y="10286291"/>
            <a:ext cx="207009" cy="12375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1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1224280"/>
            <a:chOff x="0" y="12"/>
            <a:chExt cx="7560309" cy="122428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7560309" cy="1224280"/>
            </a:xfrm>
            <a:custGeom>
              <a:avLst/>
              <a:gdLst/>
              <a:ahLst/>
              <a:cxnLst/>
              <a:rect l="l" t="t" r="r" b="b"/>
              <a:pathLst>
                <a:path w="7560309" h="1224280">
                  <a:moveTo>
                    <a:pt x="7559992" y="0"/>
                  </a:moveTo>
                  <a:lnTo>
                    <a:pt x="0" y="0"/>
                  </a:lnTo>
                  <a:lnTo>
                    <a:pt x="0" y="1224000"/>
                  </a:lnTo>
                  <a:lnTo>
                    <a:pt x="7559992" y="12240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814547" y="540004"/>
              <a:ext cx="1897380" cy="396240"/>
            </a:xfrm>
            <a:custGeom>
              <a:avLst/>
              <a:gdLst/>
              <a:ahLst/>
              <a:cxnLst/>
              <a:rect l="l" t="t" r="r" b="b"/>
              <a:pathLst>
                <a:path w="1897379" h="396240">
                  <a:moveTo>
                    <a:pt x="1691995" y="0"/>
                  </a:moveTo>
                  <a:lnTo>
                    <a:pt x="204889" y="0"/>
                  </a:lnTo>
                  <a:lnTo>
                    <a:pt x="157909" y="5229"/>
                  </a:lnTo>
                  <a:lnTo>
                    <a:pt x="114784" y="20124"/>
                  </a:lnTo>
                  <a:lnTo>
                    <a:pt x="76741" y="43497"/>
                  </a:lnTo>
                  <a:lnTo>
                    <a:pt x="45011" y="74159"/>
                  </a:lnTo>
                  <a:lnTo>
                    <a:pt x="20825" y="110921"/>
                  </a:lnTo>
                  <a:lnTo>
                    <a:pt x="5411" y="152595"/>
                  </a:lnTo>
                  <a:lnTo>
                    <a:pt x="0" y="197993"/>
                  </a:lnTo>
                  <a:lnTo>
                    <a:pt x="5411" y="243395"/>
                  </a:lnTo>
                  <a:lnTo>
                    <a:pt x="20825" y="285072"/>
                  </a:lnTo>
                  <a:lnTo>
                    <a:pt x="45011" y="321837"/>
                  </a:lnTo>
                  <a:lnTo>
                    <a:pt x="76741" y="352500"/>
                  </a:lnTo>
                  <a:lnTo>
                    <a:pt x="114784" y="375873"/>
                  </a:lnTo>
                  <a:lnTo>
                    <a:pt x="157909" y="390769"/>
                  </a:lnTo>
                  <a:lnTo>
                    <a:pt x="204889" y="395998"/>
                  </a:lnTo>
                  <a:lnTo>
                    <a:pt x="1691995" y="395998"/>
                  </a:lnTo>
                  <a:lnTo>
                    <a:pt x="1738974" y="390769"/>
                  </a:lnTo>
                  <a:lnTo>
                    <a:pt x="1782100" y="375873"/>
                  </a:lnTo>
                  <a:lnTo>
                    <a:pt x="1820143" y="352500"/>
                  </a:lnTo>
                  <a:lnTo>
                    <a:pt x="1851872" y="321837"/>
                  </a:lnTo>
                  <a:lnTo>
                    <a:pt x="1876059" y="285072"/>
                  </a:lnTo>
                  <a:lnTo>
                    <a:pt x="1891473" y="243395"/>
                  </a:lnTo>
                  <a:lnTo>
                    <a:pt x="1896884" y="197993"/>
                  </a:lnTo>
                  <a:lnTo>
                    <a:pt x="1891473" y="152595"/>
                  </a:lnTo>
                  <a:lnTo>
                    <a:pt x="1876059" y="110921"/>
                  </a:lnTo>
                  <a:lnTo>
                    <a:pt x="1851872" y="74159"/>
                  </a:lnTo>
                  <a:lnTo>
                    <a:pt x="1820143" y="43497"/>
                  </a:lnTo>
                  <a:lnTo>
                    <a:pt x="1782100" y="20124"/>
                  </a:lnTo>
                  <a:lnTo>
                    <a:pt x="1738974" y="5229"/>
                  </a:lnTo>
                  <a:lnTo>
                    <a:pt x="1691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45842" y="601475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40010"/>
            <a:ext cx="7560309" cy="1285240"/>
            <a:chOff x="0" y="540010"/>
            <a:chExt cx="7560309" cy="1285240"/>
          </a:xfrm>
        </p:grpSpPr>
        <p:sp>
          <p:nvSpPr>
            <p:cNvPr id="7" name="object 7"/>
            <p:cNvSpPr/>
            <p:nvPr/>
          </p:nvSpPr>
          <p:spPr>
            <a:xfrm>
              <a:off x="6819427" y="540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1884" y="629244"/>
              <a:ext cx="76923" cy="2145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224013"/>
              <a:ext cx="7560309" cy="601345"/>
            </a:xfrm>
            <a:custGeom>
              <a:avLst/>
              <a:gdLst/>
              <a:ahLst/>
              <a:cxnLst/>
              <a:rect l="l" t="t" r="r" b="b"/>
              <a:pathLst>
                <a:path w="7560309" h="601344">
                  <a:moveTo>
                    <a:pt x="7559992" y="0"/>
                  </a:moveTo>
                  <a:lnTo>
                    <a:pt x="0" y="0"/>
                  </a:lnTo>
                  <a:lnTo>
                    <a:pt x="0" y="601192"/>
                  </a:lnTo>
                  <a:lnTo>
                    <a:pt x="7559992" y="601192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9298" y="1351505"/>
            <a:ext cx="267315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sz="1900" b="1" spc="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996" y="540004"/>
            <a:ext cx="3739515" cy="396240"/>
          </a:xfrm>
          <a:custGeom>
            <a:avLst/>
            <a:gdLst/>
            <a:ahLst/>
            <a:cxnLst/>
            <a:rect l="l" t="t" r="r" b="b"/>
            <a:pathLst>
              <a:path w="3739515" h="396240">
                <a:moveTo>
                  <a:pt x="3534003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534003" y="395998"/>
                </a:lnTo>
                <a:lnTo>
                  <a:pt x="3580982" y="390769"/>
                </a:lnTo>
                <a:lnTo>
                  <a:pt x="3624108" y="375873"/>
                </a:lnTo>
                <a:lnTo>
                  <a:pt x="3662151" y="352500"/>
                </a:lnTo>
                <a:lnTo>
                  <a:pt x="3693880" y="321837"/>
                </a:lnTo>
                <a:lnTo>
                  <a:pt x="3718067" y="285072"/>
                </a:lnTo>
                <a:lnTo>
                  <a:pt x="3733481" y="243395"/>
                </a:lnTo>
                <a:lnTo>
                  <a:pt x="3738892" y="197993"/>
                </a:lnTo>
                <a:lnTo>
                  <a:pt x="3733481" y="152595"/>
                </a:lnTo>
                <a:lnTo>
                  <a:pt x="3718067" y="110921"/>
                </a:lnTo>
                <a:lnTo>
                  <a:pt x="3693880" y="74159"/>
                </a:lnTo>
                <a:lnTo>
                  <a:pt x="3662151" y="43497"/>
                </a:lnTo>
                <a:lnTo>
                  <a:pt x="3624108" y="20124"/>
                </a:lnTo>
                <a:lnTo>
                  <a:pt x="3580982" y="5229"/>
                </a:lnTo>
                <a:lnTo>
                  <a:pt x="353400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299" y="601475"/>
            <a:ext cx="3456304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450" b="1" spc="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43850" y="2235555"/>
            <a:ext cx="2463800" cy="1843405"/>
            <a:chOff x="1243850" y="2235555"/>
            <a:chExt cx="2463800" cy="184340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850" y="2235555"/>
              <a:ext cx="2463419" cy="17364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60797" y="369553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258508" y="3820711"/>
              <a:ext cx="187960" cy="120014"/>
            </a:xfrm>
            <a:custGeom>
              <a:avLst/>
              <a:gdLst/>
              <a:ahLst/>
              <a:cxnLst/>
              <a:rect l="l" t="t" r="r" b="b"/>
              <a:pathLst>
                <a:path w="187960" h="120014">
                  <a:moveTo>
                    <a:pt x="0" y="51168"/>
                  </a:moveTo>
                  <a:lnTo>
                    <a:pt x="68402" y="119557"/>
                  </a:lnTo>
                  <a:lnTo>
                    <a:pt x="18796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888219" y="2166003"/>
            <a:ext cx="2428240" cy="1875789"/>
            <a:chOff x="3888219" y="2166003"/>
            <a:chExt cx="2428240" cy="187578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8219" y="2166003"/>
              <a:ext cx="2427922" cy="182493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32754" y="365815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30465" y="3783331"/>
              <a:ext cx="187960" cy="120014"/>
            </a:xfrm>
            <a:custGeom>
              <a:avLst/>
              <a:gdLst/>
              <a:ahLst/>
              <a:cxnLst/>
              <a:rect l="l" t="t" r="r" b="b"/>
              <a:pathLst>
                <a:path w="187960" h="120014">
                  <a:moveTo>
                    <a:pt x="0" y="51168"/>
                  </a:moveTo>
                  <a:lnTo>
                    <a:pt x="68402" y="119557"/>
                  </a:lnTo>
                  <a:lnTo>
                    <a:pt x="18796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1998" y="4332000"/>
            <a:ext cx="6696075" cy="741680"/>
            <a:chOff x="431998" y="4332000"/>
            <a:chExt cx="6696075" cy="741680"/>
          </a:xfrm>
        </p:grpSpPr>
        <p:sp>
          <p:nvSpPr>
            <p:cNvPr id="22" name="object 22"/>
            <p:cNvSpPr/>
            <p:nvPr/>
          </p:nvSpPr>
          <p:spPr>
            <a:xfrm>
              <a:off x="431998" y="4332000"/>
              <a:ext cx="6696075" cy="741680"/>
            </a:xfrm>
            <a:custGeom>
              <a:avLst/>
              <a:gdLst/>
              <a:ahLst/>
              <a:cxnLst/>
              <a:rect l="l" t="t" r="r" b="b"/>
              <a:pathLst>
                <a:path w="6696075" h="74167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6479997" y="741603"/>
                  </a:lnTo>
                  <a:lnTo>
                    <a:pt x="6529527" y="735898"/>
                  </a:lnTo>
                  <a:lnTo>
                    <a:pt x="6574993" y="719648"/>
                  </a:lnTo>
                  <a:lnTo>
                    <a:pt x="6615099" y="694149"/>
                  </a:lnTo>
                  <a:lnTo>
                    <a:pt x="6648548" y="660698"/>
                  </a:lnTo>
                  <a:lnTo>
                    <a:pt x="6674045" y="620592"/>
                  </a:lnTo>
                  <a:lnTo>
                    <a:pt x="6690294" y="575128"/>
                  </a:lnTo>
                  <a:lnTo>
                    <a:pt x="6695998" y="525602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31998" y="4332000"/>
              <a:ext cx="996315" cy="741680"/>
            </a:xfrm>
            <a:custGeom>
              <a:avLst/>
              <a:gdLst/>
              <a:ahLst/>
              <a:cxnLst/>
              <a:rect l="l" t="t" r="r" b="b"/>
              <a:pathLst>
                <a:path w="996315" h="741679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25602"/>
                  </a:lnTo>
                  <a:lnTo>
                    <a:pt x="5704" y="575128"/>
                  </a:lnTo>
                  <a:lnTo>
                    <a:pt x="21955" y="620592"/>
                  </a:lnTo>
                  <a:lnTo>
                    <a:pt x="47454" y="660698"/>
                  </a:lnTo>
                  <a:lnTo>
                    <a:pt x="80904" y="694149"/>
                  </a:lnTo>
                  <a:lnTo>
                    <a:pt x="121011" y="719648"/>
                  </a:lnTo>
                  <a:lnTo>
                    <a:pt x="166475" y="735898"/>
                  </a:lnTo>
                  <a:lnTo>
                    <a:pt x="216001" y="741603"/>
                  </a:lnTo>
                  <a:lnTo>
                    <a:pt x="995997" y="741603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38305" y="451110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899" y="4597508"/>
              <a:ext cx="74472" cy="20768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559299" y="4603423"/>
            <a:ext cx="354965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1998" y="5253606"/>
            <a:ext cx="6696075" cy="1317625"/>
            <a:chOff x="431998" y="5253606"/>
            <a:chExt cx="6696075" cy="1317625"/>
          </a:xfrm>
        </p:grpSpPr>
        <p:sp>
          <p:nvSpPr>
            <p:cNvPr id="28" name="object 28"/>
            <p:cNvSpPr/>
            <p:nvPr/>
          </p:nvSpPr>
          <p:spPr>
            <a:xfrm>
              <a:off x="431998" y="5253606"/>
              <a:ext cx="6696075" cy="1317625"/>
            </a:xfrm>
            <a:custGeom>
              <a:avLst/>
              <a:gdLst/>
              <a:ahLst/>
              <a:cxnLst/>
              <a:rect l="l" t="t" r="r" b="b"/>
              <a:pathLst>
                <a:path w="6696075" h="131762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1598"/>
                  </a:lnTo>
                  <a:lnTo>
                    <a:pt x="5704" y="1151124"/>
                  </a:lnTo>
                  <a:lnTo>
                    <a:pt x="21955" y="1196588"/>
                  </a:lnTo>
                  <a:lnTo>
                    <a:pt x="47454" y="1236694"/>
                  </a:lnTo>
                  <a:lnTo>
                    <a:pt x="80904" y="1270145"/>
                  </a:lnTo>
                  <a:lnTo>
                    <a:pt x="121011" y="1295644"/>
                  </a:lnTo>
                  <a:lnTo>
                    <a:pt x="166475" y="1311894"/>
                  </a:lnTo>
                  <a:lnTo>
                    <a:pt x="216001" y="1317599"/>
                  </a:lnTo>
                  <a:lnTo>
                    <a:pt x="6479997" y="1317599"/>
                  </a:lnTo>
                  <a:lnTo>
                    <a:pt x="6529527" y="1311894"/>
                  </a:lnTo>
                  <a:lnTo>
                    <a:pt x="6574993" y="1295644"/>
                  </a:lnTo>
                  <a:lnTo>
                    <a:pt x="6615099" y="1270145"/>
                  </a:lnTo>
                  <a:lnTo>
                    <a:pt x="6648548" y="1236694"/>
                  </a:lnTo>
                  <a:lnTo>
                    <a:pt x="6674045" y="1196588"/>
                  </a:lnTo>
                  <a:lnTo>
                    <a:pt x="6690294" y="1151124"/>
                  </a:lnTo>
                  <a:lnTo>
                    <a:pt x="6695998" y="1101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31998" y="5253606"/>
              <a:ext cx="996315" cy="1317625"/>
            </a:xfrm>
            <a:custGeom>
              <a:avLst/>
              <a:gdLst/>
              <a:ahLst/>
              <a:cxnLst/>
              <a:rect l="l" t="t" r="r" b="b"/>
              <a:pathLst>
                <a:path w="996315" h="1317625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1598"/>
                  </a:lnTo>
                  <a:lnTo>
                    <a:pt x="5704" y="1151124"/>
                  </a:lnTo>
                  <a:lnTo>
                    <a:pt x="21955" y="1196588"/>
                  </a:lnTo>
                  <a:lnTo>
                    <a:pt x="47454" y="1236694"/>
                  </a:lnTo>
                  <a:lnTo>
                    <a:pt x="80904" y="1270145"/>
                  </a:lnTo>
                  <a:lnTo>
                    <a:pt x="121011" y="1295644"/>
                  </a:lnTo>
                  <a:lnTo>
                    <a:pt x="166475" y="1311894"/>
                  </a:lnTo>
                  <a:lnTo>
                    <a:pt x="216001" y="1317599"/>
                  </a:lnTo>
                  <a:lnTo>
                    <a:pt x="995997" y="1317599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38305" y="572070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994" y="5801700"/>
              <a:ext cx="155079" cy="21184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559299" y="5400273"/>
            <a:ext cx="5243830" cy="10109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06070" algn="just">
              <a:lnSpc>
                <a:spcPct val="103200"/>
              </a:lnSpc>
              <a:spcBef>
                <a:spcPts val="60"/>
              </a:spcBef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9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stains.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exchange.</a:t>
            </a:r>
            <a:r>
              <a:rPr sz="1050" spc="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new.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40"/>
              </a:spcBef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yellowed,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damaged,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missing-pages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accepted.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Textbooks,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3200"/>
              </a:lnSpc>
            </a:pP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books,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dictionaries,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magazines,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journals,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books,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9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(such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guides,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fortune-telling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books,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050" spc="15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31998" y="6751201"/>
            <a:ext cx="6696075" cy="1317625"/>
            <a:chOff x="431998" y="6751201"/>
            <a:chExt cx="6696075" cy="1317625"/>
          </a:xfrm>
        </p:grpSpPr>
        <p:sp>
          <p:nvSpPr>
            <p:cNvPr id="34" name="object 34"/>
            <p:cNvSpPr/>
            <p:nvPr/>
          </p:nvSpPr>
          <p:spPr>
            <a:xfrm>
              <a:off x="431998" y="6751201"/>
              <a:ext cx="6696075" cy="1317625"/>
            </a:xfrm>
            <a:custGeom>
              <a:avLst/>
              <a:gdLst/>
              <a:ahLst/>
              <a:cxnLst/>
              <a:rect l="l" t="t" r="r" b="b"/>
              <a:pathLst>
                <a:path w="6696075" h="131762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1598"/>
                  </a:lnTo>
                  <a:lnTo>
                    <a:pt x="5704" y="1151124"/>
                  </a:lnTo>
                  <a:lnTo>
                    <a:pt x="21955" y="1196588"/>
                  </a:lnTo>
                  <a:lnTo>
                    <a:pt x="47454" y="1236694"/>
                  </a:lnTo>
                  <a:lnTo>
                    <a:pt x="80904" y="1270145"/>
                  </a:lnTo>
                  <a:lnTo>
                    <a:pt x="121011" y="1295644"/>
                  </a:lnTo>
                  <a:lnTo>
                    <a:pt x="166475" y="1311894"/>
                  </a:lnTo>
                  <a:lnTo>
                    <a:pt x="216001" y="1317599"/>
                  </a:lnTo>
                  <a:lnTo>
                    <a:pt x="6479997" y="1317599"/>
                  </a:lnTo>
                  <a:lnTo>
                    <a:pt x="6529527" y="1311894"/>
                  </a:lnTo>
                  <a:lnTo>
                    <a:pt x="6574993" y="1295644"/>
                  </a:lnTo>
                  <a:lnTo>
                    <a:pt x="6615099" y="1270145"/>
                  </a:lnTo>
                  <a:lnTo>
                    <a:pt x="6648548" y="1236694"/>
                  </a:lnTo>
                  <a:lnTo>
                    <a:pt x="6674045" y="1196588"/>
                  </a:lnTo>
                  <a:lnTo>
                    <a:pt x="6690294" y="1151124"/>
                  </a:lnTo>
                  <a:lnTo>
                    <a:pt x="6695998" y="1101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31998" y="6751201"/>
              <a:ext cx="996315" cy="1317625"/>
            </a:xfrm>
            <a:custGeom>
              <a:avLst/>
              <a:gdLst/>
              <a:ahLst/>
              <a:cxnLst/>
              <a:rect l="l" t="t" r="r" b="b"/>
              <a:pathLst>
                <a:path w="996315" h="1317625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01598"/>
                  </a:lnTo>
                  <a:lnTo>
                    <a:pt x="5704" y="1151124"/>
                  </a:lnTo>
                  <a:lnTo>
                    <a:pt x="21955" y="1196588"/>
                  </a:lnTo>
                  <a:lnTo>
                    <a:pt x="47454" y="1236694"/>
                  </a:lnTo>
                  <a:lnTo>
                    <a:pt x="80904" y="1270145"/>
                  </a:lnTo>
                  <a:lnTo>
                    <a:pt x="121011" y="1295644"/>
                  </a:lnTo>
                  <a:lnTo>
                    <a:pt x="166475" y="1311894"/>
                  </a:lnTo>
                  <a:lnTo>
                    <a:pt x="216001" y="1317599"/>
                  </a:lnTo>
                  <a:lnTo>
                    <a:pt x="995997" y="1317599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38305" y="721830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143" y="7302007"/>
              <a:ext cx="161709" cy="21598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559299" y="6897874"/>
            <a:ext cx="5350510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washed,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undamaged,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05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3200"/>
              </a:lnSpc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noticeable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stains.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exchange.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tops,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pants,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skirts,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coats,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decorative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accessories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new.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damaged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unclean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clothes,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uniforms,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uniforms,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outfits,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shoes,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socks,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intimate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apparel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1050" spc="16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underwear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50" spc="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050" spc="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31998" y="8248803"/>
            <a:ext cx="6696075" cy="814069"/>
            <a:chOff x="431998" y="8248803"/>
            <a:chExt cx="6696075" cy="814069"/>
          </a:xfrm>
        </p:grpSpPr>
        <p:sp>
          <p:nvSpPr>
            <p:cNvPr id="40" name="object 40"/>
            <p:cNvSpPr/>
            <p:nvPr/>
          </p:nvSpPr>
          <p:spPr>
            <a:xfrm>
              <a:off x="431998" y="8248803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31998" y="8248803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38305" y="846390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100" y="8550300"/>
              <a:ext cx="166751" cy="20769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559299" y="8391123"/>
            <a:ext cx="5151120" cy="5156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60"/>
              </a:spcBef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exchange,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freely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donated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others.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</a:t>
            </a:r>
            <a:r>
              <a:rPr sz="105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05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courteous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opportunities.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7176242" y="10286291"/>
            <a:ext cx="207009" cy="12375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2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6" y="432004"/>
            <a:ext cx="3739515" cy="396240"/>
          </a:xfrm>
          <a:custGeom>
            <a:avLst/>
            <a:gdLst/>
            <a:ahLst/>
            <a:cxnLst/>
            <a:rect l="l" t="t" r="r" b="b"/>
            <a:pathLst>
              <a:path w="3739515" h="396240">
                <a:moveTo>
                  <a:pt x="3534003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3534003" y="395998"/>
                </a:lnTo>
                <a:lnTo>
                  <a:pt x="3580982" y="390769"/>
                </a:lnTo>
                <a:lnTo>
                  <a:pt x="3624108" y="375873"/>
                </a:lnTo>
                <a:lnTo>
                  <a:pt x="3662151" y="352500"/>
                </a:lnTo>
                <a:lnTo>
                  <a:pt x="3693880" y="321837"/>
                </a:lnTo>
                <a:lnTo>
                  <a:pt x="3718067" y="285072"/>
                </a:lnTo>
                <a:lnTo>
                  <a:pt x="3733481" y="243395"/>
                </a:lnTo>
                <a:lnTo>
                  <a:pt x="3738892" y="197993"/>
                </a:lnTo>
                <a:lnTo>
                  <a:pt x="3733481" y="152595"/>
                </a:lnTo>
                <a:lnTo>
                  <a:pt x="3718067" y="110921"/>
                </a:lnTo>
                <a:lnTo>
                  <a:pt x="3693880" y="74159"/>
                </a:lnTo>
                <a:lnTo>
                  <a:pt x="3662151" y="43497"/>
                </a:lnTo>
                <a:lnTo>
                  <a:pt x="3624108" y="20124"/>
                </a:lnTo>
                <a:lnTo>
                  <a:pt x="3580982" y="5229"/>
                </a:lnTo>
                <a:lnTo>
                  <a:pt x="353400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299" y="493476"/>
            <a:ext cx="3456304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1450" b="1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450" b="1" spc="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78895" y="432004"/>
            <a:ext cx="1897380" cy="396240"/>
          </a:xfrm>
          <a:custGeom>
            <a:avLst/>
            <a:gdLst/>
            <a:ahLst/>
            <a:cxnLst/>
            <a:rect l="l" t="t" r="r" b="b"/>
            <a:pathLst>
              <a:path w="1897379" h="396240">
                <a:moveTo>
                  <a:pt x="1691995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691995" y="395998"/>
                </a:lnTo>
                <a:lnTo>
                  <a:pt x="1738974" y="390769"/>
                </a:lnTo>
                <a:lnTo>
                  <a:pt x="1782100" y="375873"/>
                </a:lnTo>
                <a:lnTo>
                  <a:pt x="1820143" y="352500"/>
                </a:lnTo>
                <a:lnTo>
                  <a:pt x="1851872" y="321837"/>
                </a:lnTo>
                <a:lnTo>
                  <a:pt x="1876059" y="285072"/>
                </a:lnTo>
                <a:lnTo>
                  <a:pt x="1891473" y="243395"/>
                </a:lnTo>
                <a:lnTo>
                  <a:pt x="1896884" y="197993"/>
                </a:lnTo>
                <a:lnTo>
                  <a:pt x="1891473" y="152595"/>
                </a:lnTo>
                <a:lnTo>
                  <a:pt x="1876059" y="110921"/>
                </a:lnTo>
                <a:lnTo>
                  <a:pt x="1851872" y="74159"/>
                </a:lnTo>
                <a:lnTo>
                  <a:pt x="1820143" y="43497"/>
                </a:lnTo>
                <a:lnTo>
                  <a:pt x="1782100" y="20124"/>
                </a:lnTo>
                <a:lnTo>
                  <a:pt x="1738974" y="5229"/>
                </a:lnTo>
                <a:lnTo>
                  <a:pt x="1691995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0191" y="493476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45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700" y="997476"/>
            <a:ext cx="5676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2003" y="936004"/>
            <a:ext cx="2277745" cy="396240"/>
            <a:chOff x="432003" y="936004"/>
            <a:chExt cx="2277745" cy="396240"/>
          </a:xfrm>
        </p:grpSpPr>
        <p:sp>
          <p:nvSpPr>
            <p:cNvPr id="8" name="object 8"/>
            <p:cNvSpPr/>
            <p:nvPr/>
          </p:nvSpPr>
          <p:spPr>
            <a:xfrm>
              <a:off x="441528" y="945529"/>
              <a:ext cx="2258695" cy="377190"/>
            </a:xfrm>
            <a:custGeom>
              <a:avLst/>
              <a:gdLst/>
              <a:ahLst/>
              <a:cxnLst/>
              <a:rect l="l" t="t" r="r" b="b"/>
              <a:pathLst>
                <a:path w="2258695" h="377190">
                  <a:moveTo>
                    <a:pt x="2063038" y="376948"/>
                  </a:moveTo>
                  <a:lnTo>
                    <a:pt x="2107778" y="371962"/>
                  </a:lnTo>
                  <a:lnTo>
                    <a:pt x="2148878" y="357763"/>
                  </a:lnTo>
                  <a:lnTo>
                    <a:pt x="2185155" y="335491"/>
                  </a:lnTo>
                  <a:lnTo>
                    <a:pt x="2215428" y="306286"/>
                  </a:lnTo>
                  <a:lnTo>
                    <a:pt x="2238515" y="271287"/>
                  </a:lnTo>
                  <a:lnTo>
                    <a:pt x="2253234" y="231635"/>
                  </a:lnTo>
                  <a:lnTo>
                    <a:pt x="2258402" y="188468"/>
                  </a:lnTo>
                  <a:lnTo>
                    <a:pt x="2253234" y="145305"/>
                  </a:lnTo>
                  <a:lnTo>
                    <a:pt x="2238515" y="105656"/>
                  </a:lnTo>
                  <a:lnTo>
                    <a:pt x="2215428" y="70659"/>
                  </a:lnTo>
                  <a:lnTo>
                    <a:pt x="2185155" y="41455"/>
                  </a:lnTo>
                  <a:lnTo>
                    <a:pt x="2148878" y="19184"/>
                  </a:lnTo>
                  <a:lnTo>
                    <a:pt x="2107778" y="4986"/>
                  </a:lnTo>
                  <a:lnTo>
                    <a:pt x="2063038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063038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82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3775" y="432010"/>
            <a:ext cx="396240" cy="396240"/>
            <a:chOff x="6283775" y="432010"/>
            <a:chExt cx="396240" cy="396240"/>
          </a:xfrm>
        </p:grpSpPr>
        <p:sp>
          <p:nvSpPr>
            <p:cNvPr id="11" name="object 11"/>
            <p:cNvSpPr/>
            <p:nvPr/>
          </p:nvSpPr>
          <p:spPr>
            <a:xfrm>
              <a:off x="6283775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1216" y="515664"/>
              <a:ext cx="160172" cy="21880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31998" y="1620004"/>
            <a:ext cx="6696075" cy="1395095"/>
            <a:chOff x="431998" y="1620004"/>
            <a:chExt cx="6696075" cy="1395095"/>
          </a:xfrm>
        </p:grpSpPr>
        <p:sp>
          <p:nvSpPr>
            <p:cNvPr id="14" name="object 14"/>
            <p:cNvSpPr/>
            <p:nvPr/>
          </p:nvSpPr>
          <p:spPr>
            <a:xfrm>
              <a:off x="431998" y="1620004"/>
              <a:ext cx="6696075" cy="1395095"/>
            </a:xfrm>
            <a:custGeom>
              <a:avLst/>
              <a:gdLst/>
              <a:ahLst/>
              <a:cxnLst/>
              <a:rect l="l" t="t" r="r" b="b"/>
              <a:pathLst>
                <a:path w="6696075" h="139509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79004"/>
                  </a:lnTo>
                  <a:lnTo>
                    <a:pt x="5704" y="1228530"/>
                  </a:lnTo>
                  <a:lnTo>
                    <a:pt x="21955" y="1273995"/>
                  </a:lnTo>
                  <a:lnTo>
                    <a:pt x="47454" y="1314101"/>
                  </a:lnTo>
                  <a:lnTo>
                    <a:pt x="80904" y="1347551"/>
                  </a:lnTo>
                  <a:lnTo>
                    <a:pt x="121011" y="1373050"/>
                  </a:lnTo>
                  <a:lnTo>
                    <a:pt x="166475" y="1389301"/>
                  </a:lnTo>
                  <a:lnTo>
                    <a:pt x="216001" y="1395006"/>
                  </a:lnTo>
                  <a:lnTo>
                    <a:pt x="6479997" y="1395006"/>
                  </a:lnTo>
                  <a:lnTo>
                    <a:pt x="6529527" y="1389301"/>
                  </a:lnTo>
                  <a:lnTo>
                    <a:pt x="6574993" y="1373050"/>
                  </a:lnTo>
                  <a:lnTo>
                    <a:pt x="6615099" y="1347551"/>
                  </a:lnTo>
                  <a:lnTo>
                    <a:pt x="6648548" y="1314101"/>
                  </a:lnTo>
                  <a:lnTo>
                    <a:pt x="6674045" y="1273995"/>
                  </a:lnTo>
                  <a:lnTo>
                    <a:pt x="6690294" y="1228530"/>
                  </a:lnTo>
                  <a:lnTo>
                    <a:pt x="6695998" y="1179004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48002" y="1756791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878963"/>
              <a:ext cx="218928" cy="21845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35299" y="2339542"/>
            <a:ext cx="6317615" cy="49609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60"/>
              </a:spcBef>
            </a:pP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sz="1050" b="1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b="1" spc="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interview:</a:t>
            </a:r>
            <a:r>
              <a:rPr sz="1050" b="1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P.3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9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(Student’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Name).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parents,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  <a:r>
              <a:rPr sz="105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public.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interview?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10419" y="1821255"/>
            <a:ext cx="306847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r>
              <a:rPr sz="190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1998" y="3250274"/>
            <a:ext cx="6696075" cy="3364865"/>
            <a:chOff x="431998" y="3250274"/>
            <a:chExt cx="6696075" cy="3364865"/>
          </a:xfrm>
        </p:grpSpPr>
        <p:sp>
          <p:nvSpPr>
            <p:cNvPr id="20" name="object 20"/>
            <p:cNvSpPr/>
            <p:nvPr/>
          </p:nvSpPr>
          <p:spPr>
            <a:xfrm>
              <a:off x="441523" y="3259799"/>
              <a:ext cx="6677025" cy="3345815"/>
            </a:xfrm>
            <a:custGeom>
              <a:avLst/>
              <a:gdLst/>
              <a:ahLst/>
              <a:cxnLst/>
              <a:rect l="l" t="t" r="r" b="b"/>
              <a:pathLst>
                <a:path w="6677025" h="33458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3129749"/>
                  </a:lnTo>
                  <a:lnTo>
                    <a:pt x="5704" y="3179276"/>
                  </a:lnTo>
                  <a:lnTo>
                    <a:pt x="21955" y="3224740"/>
                  </a:lnTo>
                  <a:lnTo>
                    <a:pt x="47454" y="3264846"/>
                  </a:lnTo>
                  <a:lnTo>
                    <a:pt x="80904" y="3298297"/>
                  </a:lnTo>
                  <a:lnTo>
                    <a:pt x="121011" y="3323796"/>
                  </a:lnTo>
                  <a:lnTo>
                    <a:pt x="166475" y="3340046"/>
                  </a:lnTo>
                  <a:lnTo>
                    <a:pt x="216001" y="3345751"/>
                  </a:lnTo>
                  <a:lnTo>
                    <a:pt x="6460947" y="3345751"/>
                  </a:lnTo>
                  <a:lnTo>
                    <a:pt x="6510477" y="3340046"/>
                  </a:lnTo>
                  <a:lnTo>
                    <a:pt x="6555943" y="3323796"/>
                  </a:lnTo>
                  <a:lnTo>
                    <a:pt x="6596049" y="3298297"/>
                  </a:lnTo>
                  <a:lnTo>
                    <a:pt x="6629498" y="3264846"/>
                  </a:lnTo>
                  <a:lnTo>
                    <a:pt x="6654995" y="3224740"/>
                  </a:lnTo>
                  <a:lnTo>
                    <a:pt x="6671244" y="3179276"/>
                  </a:lnTo>
                  <a:lnTo>
                    <a:pt x="6676948" y="312974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31998" y="3250280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48006" y="341138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00" y="3497782"/>
              <a:ext cx="74472" cy="2076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2000" y="440582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12000" y="528182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12000" y="615783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12000" y="484382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12000" y="571982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42300" y="3483060"/>
            <a:ext cx="525891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5674" y="6850358"/>
            <a:ext cx="6708775" cy="3392170"/>
            <a:chOff x="425674" y="6850358"/>
            <a:chExt cx="6708775" cy="3392170"/>
          </a:xfrm>
        </p:grpSpPr>
        <p:sp>
          <p:nvSpPr>
            <p:cNvPr id="31" name="object 31"/>
            <p:cNvSpPr/>
            <p:nvPr/>
          </p:nvSpPr>
          <p:spPr>
            <a:xfrm>
              <a:off x="435199" y="6859914"/>
              <a:ext cx="6689725" cy="3373120"/>
            </a:xfrm>
            <a:custGeom>
              <a:avLst/>
              <a:gdLst/>
              <a:ahLst/>
              <a:cxnLst/>
              <a:rect l="l" t="t" r="r" b="b"/>
              <a:pathLst>
                <a:path w="6689725" h="3373120">
                  <a:moveTo>
                    <a:pt x="229654" y="0"/>
                  </a:moveTo>
                  <a:lnTo>
                    <a:pt x="180103" y="5488"/>
                  </a:lnTo>
                  <a:lnTo>
                    <a:pt x="134568" y="21541"/>
                  </a:lnTo>
                  <a:lnTo>
                    <a:pt x="94351" y="46865"/>
                  </a:lnTo>
                  <a:lnTo>
                    <a:pt x="60755" y="80171"/>
                  </a:lnTo>
                  <a:lnTo>
                    <a:pt x="35081" y="120166"/>
                  </a:lnTo>
                  <a:lnTo>
                    <a:pt x="18633" y="165560"/>
                  </a:lnTo>
                  <a:lnTo>
                    <a:pt x="12712" y="215061"/>
                  </a:lnTo>
                  <a:lnTo>
                    <a:pt x="0" y="3128784"/>
                  </a:lnTo>
                  <a:lnTo>
                    <a:pt x="5488" y="3178335"/>
                  </a:lnTo>
                  <a:lnTo>
                    <a:pt x="21538" y="3223870"/>
                  </a:lnTo>
                  <a:lnTo>
                    <a:pt x="46860" y="3264087"/>
                  </a:lnTo>
                  <a:lnTo>
                    <a:pt x="80163" y="3297683"/>
                  </a:lnTo>
                  <a:lnTo>
                    <a:pt x="120156" y="3323356"/>
                  </a:lnTo>
                  <a:lnTo>
                    <a:pt x="165548" y="3339805"/>
                  </a:lnTo>
                  <a:lnTo>
                    <a:pt x="215049" y="3345726"/>
                  </a:lnTo>
                  <a:lnTo>
                    <a:pt x="6459943" y="3372967"/>
                  </a:lnTo>
                  <a:lnTo>
                    <a:pt x="6509494" y="3367479"/>
                  </a:lnTo>
                  <a:lnTo>
                    <a:pt x="6555029" y="3351428"/>
                  </a:lnTo>
                  <a:lnTo>
                    <a:pt x="6595246" y="3326106"/>
                  </a:lnTo>
                  <a:lnTo>
                    <a:pt x="6628842" y="3292804"/>
                  </a:lnTo>
                  <a:lnTo>
                    <a:pt x="6654516" y="3252811"/>
                  </a:lnTo>
                  <a:lnTo>
                    <a:pt x="6670964" y="3207419"/>
                  </a:lnTo>
                  <a:lnTo>
                    <a:pt x="6676885" y="3157918"/>
                  </a:lnTo>
                  <a:lnTo>
                    <a:pt x="6689598" y="244195"/>
                  </a:lnTo>
                  <a:lnTo>
                    <a:pt x="6684109" y="194640"/>
                  </a:lnTo>
                  <a:lnTo>
                    <a:pt x="6668059" y="149104"/>
                  </a:lnTo>
                  <a:lnTo>
                    <a:pt x="6642737" y="108887"/>
                  </a:lnTo>
                  <a:lnTo>
                    <a:pt x="6609434" y="75292"/>
                  </a:lnTo>
                  <a:lnTo>
                    <a:pt x="6569441" y="49621"/>
                  </a:lnTo>
                  <a:lnTo>
                    <a:pt x="6524049" y="33174"/>
                  </a:lnTo>
                  <a:lnTo>
                    <a:pt x="6474548" y="27254"/>
                  </a:lnTo>
                  <a:lnTo>
                    <a:pt x="229654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6295" y="6850358"/>
              <a:ext cx="6698615" cy="734060"/>
            </a:xfrm>
            <a:custGeom>
              <a:avLst/>
              <a:gdLst/>
              <a:ahLst/>
              <a:cxnLst/>
              <a:rect l="l" t="t" r="r" b="b"/>
              <a:pathLst>
                <a:path w="6698615" h="734059">
                  <a:moveTo>
                    <a:pt x="219075" y="0"/>
                  </a:moveTo>
                  <a:lnTo>
                    <a:pt x="169524" y="5488"/>
                  </a:lnTo>
                  <a:lnTo>
                    <a:pt x="123989" y="21538"/>
                  </a:lnTo>
                  <a:lnTo>
                    <a:pt x="83772" y="46861"/>
                  </a:lnTo>
                  <a:lnTo>
                    <a:pt x="50176" y="80165"/>
                  </a:lnTo>
                  <a:lnTo>
                    <a:pt x="24502" y="120160"/>
                  </a:lnTo>
                  <a:lnTo>
                    <a:pt x="8054" y="165556"/>
                  </a:lnTo>
                  <a:lnTo>
                    <a:pt x="2133" y="215061"/>
                  </a:lnTo>
                  <a:lnTo>
                    <a:pt x="0" y="704646"/>
                  </a:lnTo>
                  <a:lnTo>
                    <a:pt x="6695935" y="733856"/>
                  </a:lnTo>
                  <a:lnTo>
                    <a:pt x="6698068" y="244271"/>
                  </a:lnTo>
                  <a:lnTo>
                    <a:pt x="6692580" y="194716"/>
                  </a:lnTo>
                  <a:lnTo>
                    <a:pt x="6676530" y="149180"/>
                  </a:lnTo>
                  <a:lnTo>
                    <a:pt x="6651208" y="108963"/>
                  </a:lnTo>
                  <a:lnTo>
                    <a:pt x="6617905" y="75369"/>
                  </a:lnTo>
                  <a:lnTo>
                    <a:pt x="6577912" y="49697"/>
                  </a:lnTo>
                  <a:lnTo>
                    <a:pt x="6532520" y="33250"/>
                  </a:lnTo>
                  <a:lnTo>
                    <a:pt x="6483019" y="27330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14318" y="8008359"/>
              <a:ext cx="6336030" cy="27940"/>
            </a:xfrm>
            <a:custGeom>
              <a:avLst/>
              <a:gdLst/>
              <a:ahLst/>
              <a:cxnLst/>
              <a:rect l="l" t="t" r="r" b="b"/>
              <a:pathLst>
                <a:path w="6336030" h="27940">
                  <a:moveTo>
                    <a:pt x="0" y="0"/>
                  </a:moveTo>
                  <a:lnTo>
                    <a:pt x="6335941" y="27635"/>
                  </a:lnTo>
                </a:path>
              </a:pathLst>
            </a:custGeom>
            <a:ln w="9524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10482" y="8887164"/>
              <a:ext cx="6336030" cy="27940"/>
            </a:xfrm>
            <a:custGeom>
              <a:avLst/>
              <a:gdLst/>
              <a:ahLst/>
              <a:cxnLst/>
              <a:rect l="l" t="t" r="r" b="b"/>
              <a:pathLst>
                <a:path w="6336030" h="27940">
                  <a:moveTo>
                    <a:pt x="0" y="0"/>
                  </a:moveTo>
                  <a:lnTo>
                    <a:pt x="6335941" y="27635"/>
                  </a:lnTo>
                </a:path>
              </a:pathLst>
            </a:custGeom>
            <a:ln w="9524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06648" y="9765994"/>
              <a:ext cx="6336030" cy="27940"/>
            </a:xfrm>
            <a:custGeom>
              <a:avLst/>
              <a:gdLst/>
              <a:ahLst/>
              <a:cxnLst/>
              <a:rect l="l" t="t" r="r" b="b"/>
              <a:pathLst>
                <a:path w="6336030" h="27940">
                  <a:moveTo>
                    <a:pt x="0" y="0"/>
                  </a:moveTo>
                  <a:lnTo>
                    <a:pt x="6335941" y="27635"/>
                  </a:lnTo>
                </a:path>
              </a:pathLst>
            </a:custGeom>
            <a:ln w="9524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12400" y="8447774"/>
              <a:ext cx="6336030" cy="27940"/>
            </a:xfrm>
            <a:custGeom>
              <a:avLst/>
              <a:gdLst/>
              <a:ahLst/>
              <a:cxnLst/>
              <a:rect l="l" t="t" r="r" b="b"/>
              <a:pathLst>
                <a:path w="6336030" h="27940">
                  <a:moveTo>
                    <a:pt x="0" y="0"/>
                  </a:moveTo>
                  <a:lnTo>
                    <a:pt x="6335941" y="27635"/>
                  </a:lnTo>
                </a:path>
              </a:pathLst>
            </a:custGeom>
            <a:ln w="9524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08566" y="9326579"/>
              <a:ext cx="6336030" cy="27940"/>
            </a:xfrm>
            <a:custGeom>
              <a:avLst/>
              <a:gdLst/>
              <a:ahLst/>
              <a:cxnLst/>
              <a:rect l="l" t="t" r="r" b="b"/>
              <a:pathLst>
                <a:path w="6336030" h="27940">
                  <a:moveTo>
                    <a:pt x="0" y="0"/>
                  </a:moveTo>
                  <a:lnTo>
                    <a:pt x="6335941" y="27635"/>
                  </a:lnTo>
                </a:path>
              </a:pathLst>
            </a:custGeom>
            <a:ln w="9524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653836" y="701229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2531" y="0"/>
                  </a:moveTo>
                  <a:lnTo>
                    <a:pt x="148552" y="4867"/>
                  </a:lnTo>
                  <a:lnTo>
                    <a:pt x="108139" y="19110"/>
                  </a:lnTo>
                  <a:lnTo>
                    <a:pt x="72447" y="41582"/>
                  </a:lnTo>
                  <a:lnTo>
                    <a:pt x="42631" y="71138"/>
                  </a:lnTo>
                  <a:lnTo>
                    <a:pt x="19848" y="106632"/>
                  </a:lnTo>
                  <a:lnTo>
                    <a:pt x="5252" y="146920"/>
                  </a:lnTo>
                  <a:lnTo>
                    <a:pt x="0" y="190855"/>
                  </a:lnTo>
                  <a:lnTo>
                    <a:pt x="4868" y="234834"/>
                  </a:lnTo>
                  <a:lnTo>
                    <a:pt x="19112" y="275248"/>
                  </a:lnTo>
                  <a:lnTo>
                    <a:pt x="41586" y="310940"/>
                  </a:lnTo>
                  <a:lnTo>
                    <a:pt x="71143" y="340756"/>
                  </a:lnTo>
                  <a:lnTo>
                    <a:pt x="106638" y="363539"/>
                  </a:lnTo>
                  <a:lnTo>
                    <a:pt x="146924" y="378134"/>
                  </a:lnTo>
                  <a:lnTo>
                    <a:pt x="190855" y="383387"/>
                  </a:lnTo>
                  <a:lnTo>
                    <a:pt x="234830" y="378519"/>
                  </a:lnTo>
                  <a:lnTo>
                    <a:pt x="275242" y="364277"/>
                  </a:lnTo>
                  <a:lnTo>
                    <a:pt x="310935" y="341805"/>
                  </a:lnTo>
                  <a:lnTo>
                    <a:pt x="340752" y="312249"/>
                  </a:lnTo>
                  <a:lnTo>
                    <a:pt x="363537" y="276754"/>
                  </a:lnTo>
                  <a:lnTo>
                    <a:pt x="378134" y="236467"/>
                  </a:lnTo>
                  <a:lnTo>
                    <a:pt x="383387" y="192532"/>
                  </a:lnTo>
                  <a:lnTo>
                    <a:pt x="378519" y="148552"/>
                  </a:lnTo>
                  <a:lnTo>
                    <a:pt x="364274" y="108139"/>
                  </a:lnTo>
                  <a:lnTo>
                    <a:pt x="341801" y="72447"/>
                  </a:lnTo>
                  <a:lnTo>
                    <a:pt x="312243" y="42631"/>
                  </a:lnTo>
                  <a:lnTo>
                    <a:pt x="276749" y="19848"/>
                  </a:lnTo>
                  <a:lnTo>
                    <a:pt x="236463" y="5252"/>
                  </a:lnTo>
                  <a:lnTo>
                    <a:pt x="192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730" y="7093285"/>
              <a:ext cx="154584" cy="21216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122294" y="7107558"/>
            <a:ext cx="555772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50" b="1" baseline="64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950" b="1" spc="232" baseline="64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64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sz="1950" b="1" spc="232" baseline="64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64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950" b="1" spc="232" baseline="64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950" b="1" spc="23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encounter</a:t>
            </a:r>
            <a:r>
              <a:rPr sz="1950" b="1" spc="179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950" b="1" spc="240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2136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950" b="1" spc="179" baseline="2136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2136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sz="1950" b="1" spc="232" baseline="2136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2136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950" b="1" spc="232" baseline="2136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7176242" y="10286291"/>
            <a:ext cx="207009" cy="12375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0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432009"/>
            <a:ext cx="6696075" cy="3364865"/>
            <a:chOff x="431998" y="432009"/>
            <a:chExt cx="6696075" cy="3364865"/>
          </a:xfrm>
        </p:grpSpPr>
        <p:sp>
          <p:nvSpPr>
            <p:cNvPr id="3" name="object 3"/>
            <p:cNvSpPr/>
            <p:nvPr/>
          </p:nvSpPr>
          <p:spPr>
            <a:xfrm>
              <a:off x="441523" y="441534"/>
              <a:ext cx="6677025" cy="3345815"/>
            </a:xfrm>
            <a:custGeom>
              <a:avLst/>
              <a:gdLst/>
              <a:ahLst/>
              <a:cxnLst/>
              <a:rect l="l" t="t" r="r" b="b"/>
              <a:pathLst>
                <a:path w="6677025" h="33458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3129749"/>
                  </a:lnTo>
                  <a:lnTo>
                    <a:pt x="5704" y="3179276"/>
                  </a:lnTo>
                  <a:lnTo>
                    <a:pt x="21955" y="3224740"/>
                  </a:lnTo>
                  <a:lnTo>
                    <a:pt x="47454" y="3264846"/>
                  </a:lnTo>
                  <a:lnTo>
                    <a:pt x="80904" y="3298297"/>
                  </a:lnTo>
                  <a:lnTo>
                    <a:pt x="121011" y="3323796"/>
                  </a:lnTo>
                  <a:lnTo>
                    <a:pt x="166475" y="3340046"/>
                  </a:lnTo>
                  <a:lnTo>
                    <a:pt x="216001" y="3345751"/>
                  </a:lnTo>
                  <a:lnTo>
                    <a:pt x="6460947" y="3345751"/>
                  </a:lnTo>
                  <a:lnTo>
                    <a:pt x="6510477" y="3340046"/>
                  </a:lnTo>
                  <a:lnTo>
                    <a:pt x="6555943" y="3323796"/>
                  </a:lnTo>
                  <a:lnTo>
                    <a:pt x="6596049" y="3298297"/>
                  </a:lnTo>
                  <a:lnTo>
                    <a:pt x="6629498" y="3264846"/>
                  </a:lnTo>
                  <a:lnTo>
                    <a:pt x="6654995" y="3224740"/>
                  </a:lnTo>
                  <a:lnTo>
                    <a:pt x="6671244" y="3179276"/>
                  </a:lnTo>
                  <a:lnTo>
                    <a:pt x="6676948" y="312974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432009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19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000" y="1587566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000" y="246356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000" y="3339571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2025567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000" y="290157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2300" y="664786"/>
            <a:ext cx="451748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30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8006" y="593102"/>
            <a:ext cx="383540" cy="383540"/>
            <a:chOff x="648006" y="593102"/>
            <a:chExt cx="383540" cy="383540"/>
          </a:xfrm>
        </p:grpSpPr>
        <p:sp>
          <p:nvSpPr>
            <p:cNvPr id="12" name="object 12"/>
            <p:cNvSpPr/>
            <p:nvPr/>
          </p:nvSpPr>
          <p:spPr>
            <a:xfrm>
              <a:off x="648006" y="5931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676807"/>
              <a:ext cx="161709" cy="21598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31998" y="4040997"/>
            <a:ext cx="6696075" cy="3364865"/>
            <a:chOff x="431998" y="4040997"/>
            <a:chExt cx="6696075" cy="3364865"/>
          </a:xfrm>
        </p:grpSpPr>
        <p:sp>
          <p:nvSpPr>
            <p:cNvPr id="15" name="object 15"/>
            <p:cNvSpPr/>
            <p:nvPr/>
          </p:nvSpPr>
          <p:spPr>
            <a:xfrm>
              <a:off x="441523" y="4050522"/>
              <a:ext cx="6677025" cy="3345815"/>
            </a:xfrm>
            <a:custGeom>
              <a:avLst/>
              <a:gdLst/>
              <a:ahLst/>
              <a:cxnLst/>
              <a:rect l="l" t="t" r="r" b="b"/>
              <a:pathLst>
                <a:path w="6677025" h="33458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129749"/>
                  </a:lnTo>
                  <a:lnTo>
                    <a:pt x="5704" y="3179280"/>
                  </a:lnTo>
                  <a:lnTo>
                    <a:pt x="21955" y="3224746"/>
                  </a:lnTo>
                  <a:lnTo>
                    <a:pt x="47454" y="3264851"/>
                  </a:lnTo>
                  <a:lnTo>
                    <a:pt x="80904" y="3298301"/>
                  </a:lnTo>
                  <a:lnTo>
                    <a:pt x="121011" y="3323798"/>
                  </a:lnTo>
                  <a:lnTo>
                    <a:pt x="166475" y="3340047"/>
                  </a:lnTo>
                  <a:lnTo>
                    <a:pt x="216001" y="3345751"/>
                  </a:lnTo>
                  <a:lnTo>
                    <a:pt x="6460947" y="3345751"/>
                  </a:lnTo>
                  <a:lnTo>
                    <a:pt x="6510477" y="3340047"/>
                  </a:lnTo>
                  <a:lnTo>
                    <a:pt x="6555943" y="3323798"/>
                  </a:lnTo>
                  <a:lnTo>
                    <a:pt x="6596049" y="3298301"/>
                  </a:lnTo>
                  <a:lnTo>
                    <a:pt x="6629498" y="3264851"/>
                  </a:lnTo>
                  <a:lnTo>
                    <a:pt x="6654995" y="3224746"/>
                  </a:lnTo>
                  <a:lnTo>
                    <a:pt x="6671244" y="3179280"/>
                  </a:lnTo>
                  <a:lnTo>
                    <a:pt x="6676948" y="3129749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998" y="4041004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1"/>
                  </a:lnTo>
                  <a:lnTo>
                    <a:pt x="6674045" y="121005"/>
                  </a:lnTo>
                  <a:lnTo>
                    <a:pt x="6648548" y="80899"/>
                  </a:lnTo>
                  <a:lnTo>
                    <a:pt x="6615099" y="47450"/>
                  </a:lnTo>
                  <a:lnTo>
                    <a:pt x="6574993" y="21953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000" y="519917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000" y="607800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000" y="695681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000" y="563859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2000" y="651739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2300" y="4172186"/>
            <a:ext cx="580573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week?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8006" y="4202103"/>
            <a:ext cx="383540" cy="383540"/>
            <a:chOff x="648006" y="4202103"/>
            <a:chExt cx="383540" cy="383540"/>
          </a:xfrm>
        </p:grpSpPr>
        <p:sp>
          <p:nvSpPr>
            <p:cNvPr id="24" name="object 24"/>
            <p:cNvSpPr/>
            <p:nvPr/>
          </p:nvSpPr>
          <p:spPr>
            <a:xfrm>
              <a:off x="648006" y="4202103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800" y="4288499"/>
              <a:ext cx="166751" cy="207695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01764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696</Words>
  <Application>Microsoft Office PowerPoint</Application>
  <PresentationFormat>自訂</PresentationFormat>
  <Paragraphs>102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Noto Sans HK</vt:lpstr>
      <vt:lpstr>細明體</vt:lpstr>
      <vt:lpstr>Arial</vt:lpstr>
      <vt:lpstr>Boing Semibold</vt:lpstr>
      <vt:lpstr>Calibri</vt:lpstr>
      <vt:lpstr>Office Theme</vt:lpstr>
      <vt:lpstr>Worksheet</vt:lpstr>
      <vt:lpstr>PowerPoint 簡報</vt:lpstr>
      <vt:lpstr>PowerPoint 簡報</vt:lpstr>
      <vt:lpstr>Extended Activity Kit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Edu-Cover_P1-P6_eng</dc:title>
  <cp:lastModifiedBy>Chiu-sang Raymond LEUNG</cp:lastModifiedBy>
  <cp:revision>5</cp:revision>
  <dcterms:created xsi:type="dcterms:W3CDTF">2024-10-28T05:51:42Z</dcterms:created>
  <dcterms:modified xsi:type="dcterms:W3CDTF">2024-10-29T02:39:12Z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