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Lst>
  <p:sldSz cx="7556500" cy="10693400"/>
  <p:notesSz cx="7556500" cy="10693400"/>
  <p:embeddedFontLst>
    <p:embeddedFont>
      <p:font typeface="微軟正黑體" panose="020B0604030504040204" pitchFamily="34" charset="-120"/>
      <p:regular r:id="rId8"/>
      <p:bold r:id="rId9"/>
    </p:embeddedFont>
    <p:embeddedFont>
      <p:font typeface="Noto Sans HK" panose="020B0500000000000000" pitchFamily="34" charset="-120"/>
      <p:regular r:id="rId10"/>
      <p:bold r:id="rId11"/>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07" autoAdjust="0"/>
    <p:restoredTop sz="94660"/>
  </p:normalViewPr>
  <p:slideViewPr>
    <p:cSldViewPr>
      <p:cViewPr varScale="1">
        <p:scale>
          <a:sx n="83" d="100"/>
          <a:sy n="83" d="100"/>
        </p:scale>
        <p:origin x="3840" y="5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rgbClr val="034EA2"/>
                </a:solidFill>
                <a:latin typeface="微軟正黑體" panose="020B0604030504040204" pitchFamily="34" charset="-120"/>
                <a:ea typeface="微軟正黑體" panose="020B0604030504040204" pitchFamily="34" charset="-120"/>
                <a:cs typeface="微軟正黑體" panose="020B0604030504040204" pitchFamily="34" charset="-120"/>
              </a:defRPr>
            </a:lvl1pPr>
          </a:lstStyle>
          <a:p>
            <a:endParaRPr/>
          </a:p>
        </p:txBody>
      </p:sp>
      <p:sp>
        <p:nvSpPr>
          <p:cNvPr id="3" name="Holder 3"/>
          <p:cNvSpPr>
            <a:spLocks noGrp="1"/>
          </p:cNvSpPr>
          <p:nvPr>
            <p:ph type="ftr" sz="quarter" idx="5"/>
          </p:nvPr>
        </p:nvSpPr>
        <p:spPr>
          <a:xfrm>
            <a:off x="2571369" y="9944862"/>
            <a:ext cx="2420112" cy="276999"/>
          </a:xfrm>
        </p:spPr>
        <p:txBody>
          <a:bodyPr lIns="0" tIns="0" rIns="0" bIns="0"/>
          <a:lstStyle>
            <a:lvl1pPr algn="ctr">
              <a:defRPr>
                <a:solidFill>
                  <a:schemeClr val="tx1">
                    <a:tint val="75000"/>
                  </a:schemeClr>
                </a:solidFill>
                <a:latin typeface="微軟正黑體" panose="020B0604030504040204" pitchFamily="34" charset="-120"/>
                <a:ea typeface="微軟正黑體" panose="020B0604030504040204" pitchFamily="34" charset="-120"/>
              </a:defRPr>
            </a:lvl1pPr>
          </a:lstStyle>
          <a:p>
            <a:endParaRPr lang="zh-HK" altLang="en-US"/>
          </a:p>
        </p:txBody>
      </p:sp>
      <p:sp>
        <p:nvSpPr>
          <p:cNvPr id="4" name="Holder 4"/>
          <p:cNvSpPr>
            <a:spLocks noGrp="1"/>
          </p:cNvSpPr>
          <p:nvPr>
            <p:ph type="dt" sz="half" idx="6"/>
          </p:nvPr>
        </p:nvSpPr>
        <p:spPr>
          <a:xfrm>
            <a:off x="378142" y="9944862"/>
            <a:ext cx="1739455" cy="276999"/>
          </a:xfrm>
        </p:spPr>
        <p:txBody>
          <a:bodyPr lIns="0" tIns="0" rIns="0" bIns="0"/>
          <a:lstStyle>
            <a:lvl1pPr algn="l">
              <a:defRPr>
                <a:solidFill>
                  <a:schemeClr val="tx1">
                    <a:tint val="75000"/>
                  </a:schemeClr>
                </a:solidFill>
                <a:latin typeface="微軟正黑體" panose="020B0604030504040204" pitchFamily="34" charset="-120"/>
                <a:ea typeface="微軟正黑體" panose="020B0604030504040204" pitchFamily="34" charset="-120"/>
              </a:defRPr>
            </a:lvl1pPr>
          </a:lstStyle>
          <a:p>
            <a:fld id="{1D8BD707-D9CF-40AE-B4C6-C98DA3205C09}" type="datetimeFigureOut">
              <a:rPr lang="en-US" smtClean="0"/>
              <a:pPr/>
              <a:t>10/29/2024</a:t>
            </a:fld>
            <a:endParaRPr lang="en-US"/>
          </a:p>
        </p:txBody>
      </p:sp>
      <p:sp>
        <p:nvSpPr>
          <p:cNvPr id="5" name="Holder 5"/>
          <p:cNvSpPr>
            <a:spLocks noGrp="1"/>
          </p:cNvSpPr>
          <p:nvPr>
            <p:ph type="sldNum" sz="quarter" idx="7"/>
          </p:nvPr>
        </p:nvSpPr>
        <p:spPr>
          <a:xfrm>
            <a:off x="7251899" y="10301623"/>
            <a:ext cx="208915" cy="123111"/>
          </a:xfrm>
        </p:spPr>
        <p:txBody>
          <a:bodyPr lIns="0" tIns="0" rIns="0" bIns="0"/>
          <a:lstStyle>
            <a:lvl1pPr>
              <a:defRPr sz="800" b="0" i="0">
                <a:solidFill>
                  <a:srgbClr val="231F20"/>
                </a:solidFill>
                <a:latin typeface="微軟正黑體" panose="020B0604030504040204" pitchFamily="34" charset="-120"/>
                <a:ea typeface="微軟正黑體" panose="020B0604030504040204" pitchFamily="34" charset="-120"/>
                <a:cs typeface="微軟正黑體" panose="020B0604030504040204" pitchFamily="34" charset="-120"/>
              </a:defRPr>
            </a:lvl1pPr>
          </a:lstStyle>
          <a:p>
            <a:pPr marL="38100">
              <a:spcBef>
                <a:spcPts val="120"/>
              </a:spcBef>
            </a:pPr>
            <a:fld id="{81D60167-4931-47E6-BA6A-407CBD079E47}" type="slidenum">
              <a:rPr lang="en-US" altLang="zh-HK" spc="-25" smtClean="0"/>
              <a:pPr marL="38100">
                <a:spcBef>
                  <a:spcPts val="120"/>
                </a:spcBef>
              </a:pPr>
              <a:t>‹#›</a:t>
            </a:fld>
            <a:endParaRPr lang="en-US" altLang="zh-HK"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2571369" y="9944862"/>
            <a:ext cx="2420112" cy="276999"/>
          </a:xfrm>
        </p:spPr>
        <p:txBody>
          <a:bodyPr lIns="0" tIns="0" rIns="0" bIns="0"/>
          <a:lstStyle>
            <a:lvl1pPr algn="ctr">
              <a:defRPr>
                <a:solidFill>
                  <a:schemeClr val="tx1">
                    <a:tint val="75000"/>
                  </a:schemeClr>
                </a:solidFill>
                <a:latin typeface="微軟正黑體" panose="020B0604030504040204" pitchFamily="34" charset="-120"/>
                <a:ea typeface="微軟正黑體" panose="020B0604030504040204" pitchFamily="34" charset="-120"/>
              </a:defRPr>
            </a:lvl1pPr>
          </a:lstStyle>
          <a:p>
            <a:endParaRPr lang="zh-HK" altLang="en-US"/>
          </a:p>
        </p:txBody>
      </p:sp>
      <p:sp>
        <p:nvSpPr>
          <p:cNvPr id="3" name="Holder 3"/>
          <p:cNvSpPr>
            <a:spLocks noGrp="1"/>
          </p:cNvSpPr>
          <p:nvPr>
            <p:ph type="dt" sz="half" idx="6"/>
          </p:nvPr>
        </p:nvSpPr>
        <p:spPr>
          <a:xfrm>
            <a:off x="378142" y="9944862"/>
            <a:ext cx="1739455" cy="276999"/>
          </a:xfrm>
        </p:spPr>
        <p:txBody>
          <a:bodyPr lIns="0" tIns="0" rIns="0" bIns="0"/>
          <a:lstStyle>
            <a:lvl1pPr algn="l">
              <a:defRPr>
                <a:solidFill>
                  <a:schemeClr val="tx1">
                    <a:tint val="75000"/>
                  </a:schemeClr>
                </a:solidFill>
                <a:latin typeface="微軟正黑體" panose="020B0604030504040204" pitchFamily="34" charset="-120"/>
                <a:ea typeface="微軟正黑體" panose="020B0604030504040204" pitchFamily="34" charset="-120"/>
              </a:defRPr>
            </a:lvl1pPr>
          </a:lstStyle>
          <a:p>
            <a:fld id="{1D8BD707-D9CF-40AE-B4C6-C98DA3205C09}" type="datetimeFigureOut">
              <a:rPr lang="en-US" smtClean="0"/>
              <a:pPr/>
              <a:t>10/29/2024</a:t>
            </a:fld>
            <a:endParaRPr lang="en-US"/>
          </a:p>
        </p:txBody>
      </p:sp>
      <p:sp>
        <p:nvSpPr>
          <p:cNvPr id="4" name="Holder 4"/>
          <p:cNvSpPr>
            <a:spLocks noGrp="1"/>
          </p:cNvSpPr>
          <p:nvPr>
            <p:ph type="sldNum" sz="quarter" idx="7"/>
          </p:nvPr>
        </p:nvSpPr>
        <p:spPr>
          <a:xfrm>
            <a:off x="7251899" y="10301623"/>
            <a:ext cx="208915" cy="123111"/>
          </a:xfrm>
        </p:spPr>
        <p:txBody>
          <a:bodyPr lIns="0" tIns="0" rIns="0" bIns="0"/>
          <a:lstStyle>
            <a:lvl1pPr>
              <a:defRPr sz="800" b="0" i="0">
                <a:solidFill>
                  <a:srgbClr val="231F20"/>
                </a:solidFill>
                <a:latin typeface="微軟正黑體" panose="020B0604030504040204" pitchFamily="34" charset="-120"/>
                <a:ea typeface="微軟正黑體" panose="020B0604030504040204" pitchFamily="34" charset="-120"/>
                <a:cs typeface="微軟正黑體" panose="020B0604030504040204" pitchFamily="34" charset="-120"/>
              </a:defRPr>
            </a:lvl1pPr>
          </a:lstStyle>
          <a:p>
            <a:pPr marL="38100">
              <a:spcBef>
                <a:spcPts val="120"/>
              </a:spcBef>
            </a:pPr>
            <a:fld id="{81D60167-4931-47E6-BA6A-407CBD079E47}" type="slidenum">
              <a:rPr lang="en-US" altLang="zh-HK" spc="-25" smtClean="0"/>
              <a:pPr marL="38100">
                <a:spcBef>
                  <a:spcPts val="120"/>
                </a:spcBef>
              </a:pPr>
              <a:t>‹#›</a:t>
            </a:fld>
            <a:endParaRPr lang="en-US" altLang="zh-HK"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00051" y="4274965"/>
            <a:ext cx="1847850" cy="558800"/>
          </a:xfrm>
          <a:prstGeom prst="rect">
            <a:avLst/>
          </a:prstGeom>
        </p:spPr>
        <p:txBody>
          <a:bodyPr wrap="square" lIns="0" tIns="0" rIns="0" bIns="0">
            <a:spAutoFit/>
          </a:bodyPr>
          <a:lstStyle>
            <a:lvl1pPr>
              <a:defRPr sz="3500" b="1" i="0">
                <a:solidFill>
                  <a:srgbClr val="034EA2"/>
                </a:solidFill>
                <a:latin typeface="Noto Sans HK"/>
                <a:cs typeface="Noto Sans HK"/>
              </a:defRPr>
            </a:lvl1pPr>
          </a:lstStyle>
          <a:p>
            <a:endParaRPr/>
          </a:p>
        </p:txBody>
      </p:sp>
      <p:sp>
        <p:nvSpPr>
          <p:cNvPr id="3" name="Holder 3"/>
          <p:cNvSpPr>
            <a:spLocks noGrp="1"/>
          </p:cNvSpPr>
          <p:nvPr>
            <p:ph type="body" idx="1"/>
          </p:nvPr>
        </p:nvSpPr>
        <p:spPr>
          <a:xfrm>
            <a:off x="378142" y="2459482"/>
            <a:ext cx="680656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276999"/>
          </a:xfrm>
          <a:prstGeom prst="rect">
            <a:avLst/>
          </a:prstGeom>
        </p:spPr>
        <p:txBody>
          <a:bodyPr wrap="square" lIns="0" tIns="0" rIns="0" bIns="0">
            <a:spAutoFit/>
          </a:bodyPr>
          <a:lstStyle>
            <a:lvl1pPr algn="ctr">
              <a:defRPr>
                <a:solidFill>
                  <a:schemeClr val="tx1">
                    <a:tint val="75000"/>
                  </a:schemeClr>
                </a:solidFill>
                <a:latin typeface="微軟正黑體" panose="020B0604030504040204" pitchFamily="34" charset="-120"/>
                <a:ea typeface="微軟正黑體" panose="020B0604030504040204" pitchFamily="34" charset="-120"/>
              </a:defRPr>
            </a:lvl1pPr>
          </a:lstStyle>
          <a:p>
            <a:endParaRPr lang="zh-HK" altLang="en-US"/>
          </a:p>
        </p:txBody>
      </p:sp>
      <p:sp>
        <p:nvSpPr>
          <p:cNvPr id="5" name="Holder 5"/>
          <p:cNvSpPr>
            <a:spLocks noGrp="1"/>
          </p:cNvSpPr>
          <p:nvPr>
            <p:ph type="dt" sz="half" idx="6"/>
          </p:nvPr>
        </p:nvSpPr>
        <p:spPr>
          <a:xfrm>
            <a:off x="378142" y="9944862"/>
            <a:ext cx="1739455" cy="276999"/>
          </a:xfrm>
          <a:prstGeom prst="rect">
            <a:avLst/>
          </a:prstGeom>
        </p:spPr>
        <p:txBody>
          <a:bodyPr wrap="square" lIns="0" tIns="0" rIns="0" bIns="0">
            <a:spAutoFit/>
          </a:bodyPr>
          <a:lstStyle>
            <a:lvl1pPr algn="l">
              <a:defRPr>
                <a:solidFill>
                  <a:schemeClr val="tx1">
                    <a:tint val="75000"/>
                  </a:schemeClr>
                </a:solidFill>
                <a:latin typeface="微軟正黑體" panose="020B0604030504040204" pitchFamily="34" charset="-120"/>
                <a:ea typeface="微軟正黑體" panose="020B0604030504040204" pitchFamily="34" charset="-120"/>
              </a:defRPr>
            </a:lvl1pPr>
          </a:lstStyle>
          <a:p>
            <a:fld id="{1D8BD707-D9CF-40AE-B4C6-C98DA3205C09}" type="datetimeFigureOut">
              <a:rPr lang="en-US" smtClean="0"/>
              <a:pPr/>
              <a:t>10/29/2024</a:t>
            </a:fld>
            <a:endParaRPr lang="en-US"/>
          </a:p>
        </p:txBody>
      </p:sp>
      <p:sp>
        <p:nvSpPr>
          <p:cNvPr id="6" name="Holder 6"/>
          <p:cNvSpPr>
            <a:spLocks noGrp="1"/>
          </p:cNvSpPr>
          <p:nvPr>
            <p:ph type="sldNum" sz="quarter" idx="7"/>
          </p:nvPr>
        </p:nvSpPr>
        <p:spPr>
          <a:xfrm>
            <a:off x="7251899" y="10301623"/>
            <a:ext cx="208915" cy="123111"/>
          </a:xfrm>
          <a:prstGeom prst="rect">
            <a:avLst/>
          </a:prstGeom>
        </p:spPr>
        <p:txBody>
          <a:bodyPr wrap="square" lIns="0" tIns="0" rIns="0" bIns="0">
            <a:spAutoFit/>
          </a:bodyPr>
          <a:lstStyle>
            <a:lvl1pPr>
              <a:defRPr sz="800" b="0" i="0">
                <a:solidFill>
                  <a:srgbClr val="231F20"/>
                </a:solidFill>
                <a:latin typeface="微軟正黑體" panose="020B0604030504040204" pitchFamily="34" charset="-120"/>
                <a:ea typeface="微軟正黑體" panose="020B0604030504040204" pitchFamily="34" charset="-120"/>
                <a:cs typeface="微軟正黑體" panose="020B0604030504040204" pitchFamily="34" charset="-120"/>
              </a:defRPr>
            </a:lvl1pPr>
          </a:lstStyle>
          <a:p>
            <a:pPr marL="38100">
              <a:spcBef>
                <a:spcPts val="120"/>
              </a:spcBef>
            </a:pPr>
            <a:fld id="{81D60167-4931-47E6-BA6A-407CBD079E47}" type="slidenum">
              <a:rPr lang="en-US" altLang="zh-HK" spc="-25" smtClean="0"/>
              <a:pPr marL="38100">
                <a:spcBef>
                  <a:spcPts val="120"/>
                </a:spcBef>
              </a:pPr>
              <a:t>‹#›</a:t>
            </a:fld>
            <a:endParaRPr lang="en-US" altLang="zh-HK" spc="-25"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defRPr>
          <a:latin typeface="微軟正黑體" panose="020B0604030504040204" pitchFamily="34" charset="-120"/>
          <a:ea typeface="微軟正黑體" panose="020B0604030504040204" pitchFamily="34" charset="-120"/>
          <a:cs typeface="+mj-cs"/>
        </a:defRPr>
      </a:lvl1pPr>
    </p:titleStyle>
    <p:bodyStyle>
      <a:lvl1pPr marL="0">
        <a:defRPr>
          <a:latin typeface="微軟正黑體" panose="020B0604030504040204" pitchFamily="34" charset="-120"/>
          <a:ea typeface="微軟正黑體" panose="020B0604030504040204" pitchFamily="34" charset="-120"/>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69779" y="3756007"/>
            <a:ext cx="1458595" cy="471805"/>
          </a:xfrm>
          <a:custGeom>
            <a:avLst/>
            <a:gdLst/>
            <a:ahLst/>
            <a:cxnLst/>
            <a:rect l="l" t="t" r="r" b="b"/>
            <a:pathLst>
              <a:path w="1458595" h="471804">
                <a:moveTo>
                  <a:pt x="1214132" y="0"/>
                </a:moveTo>
                <a:lnTo>
                  <a:pt x="244094" y="0"/>
                </a:lnTo>
                <a:lnTo>
                  <a:pt x="194900" y="4791"/>
                </a:lnTo>
                <a:lnTo>
                  <a:pt x="149081" y="18535"/>
                </a:lnTo>
                <a:lnTo>
                  <a:pt x="107618" y="40282"/>
                </a:lnTo>
                <a:lnTo>
                  <a:pt x="71493" y="69084"/>
                </a:lnTo>
                <a:lnTo>
                  <a:pt x="41687" y="103993"/>
                </a:lnTo>
                <a:lnTo>
                  <a:pt x="19181" y="144060"/>
                </a:lnTo>
                <a:lnTo>
                  <a:pt x="4959" y="188338"/>
                </a:lnTo>
                <a:lnTo>
                  <a:pt x="0" y="235877"/>
                </a:lnTo>
                <a:lnTo>
                  <a:pt x="4959" y="283416"/>
                </a:lnTo>
                <a:lnTo>
                  <a:pt x="19181" y="327693"/>
                </a:lnTo>
                <a:lnTo>
                  <a:pt x="41687" y="367760"/>
                </a:lnTo>
                <a:lnTo>
                  <a:pt x="71493" y="402669"/>
                </a:lnTo>
                <a:lnTo>
                  <a:pt x="107618" y="431471"/>
                </a:lnTo>
                <a:lnTo>
                  <a:pt x="149081" y="453218"/>
                </a:lnTo>
                <a:lnTo>
                  <a:pt x="194900" y="466962"/>
                </a:lnTo>
                <a:lnTo>
                  <a:pt x="244094" y="471754"/>
                </a:lnTo>
                <a:lnTo>
                  <a:pt x="1214132" y="471754"/>
                </a:lnTo>
                <a:lnTo>
                  <a:pt x="1263326" y="466962"/>
                </a:lnTo>
                <a:lnTo>
                  <a:pt x="1309145" y="453218"/>
                </a:lnTo>
                <a:lnTo>
                  <a:pt x="1350608" y="431471"/>
                </a:lnTo>
                <a:lnTo>
                  <a:pt x="1386733" y="402669"/>
                </a:lnTo>
                <a:lnTo>
                  <a:pt x="1416539" y="367760"/>
                </a:lnTo>
                <a:lnTo>
                  <a:pt x="1439044" y="327693"/>
                </a:lnTo>
                <a:lnTo>
                  <a:pt x="1453267" y="283416"/>
                </a:lnTo>
                <a:lnTo>
                  <a:pt x="1458226" y="235877"/>
                </a:lnTo>
                <a:lnTo>
                  <a:pt x="1453267" y="188338"/>
                </a:lnTo>
                <a:lnTo>
                  <a:pt x="1439044" y="144060"/>
                </a:lnTo>
                <a:lnTo>
                  <a:pt x="1416539" y="103993"/>
                </a:lnTo>
                <a:lnTo>
                  <a:pt x="1386733" y="69084"/>
                </a:lnTo>
                <a:lnTo>
                  <a:pt x="1350608" y="40282"/>
                </a:lnTo>
                <a:lnTo>
                  <a:pt x="1309145" y="18535"/>
                </a:lnTo>
                <a:lnTo>
                  <a:pt x="1263326" y="4791"/>
                </a:lnTo>
                <a:lnTo>
                  <a:pt x="1214132" y="0"/>
                </a:lnTo>
                <a:close/>
              </a:path>
            </a:pathLst>
          </a:custGeom>
          <a:solidFill>
            <a:srgbClr val="034EA2"/>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3" name="object 3"/>
          <p:cNvSpPr txBox="1"/>
          <p:nvPr/>
        </p:nvSpPr>
        <p:spPr>
          <a:xfrm>
            <a:off x="5755664" y="3771861"/>
            <a:ext cx="1392555" cy="1062355"/>
          </a:xfrm>
          <a:prstGeom prst="rect">
            <a:avLst/>
          </a:prstGeom>
        </p:spPr>
        <p:txBody>
          <a:bodyPr vert="horz" wrap="square" lIns="0" tIns="93980" rIns="0" bIns="0" rtlCol="0">
            <a:spAutoFit/>
          </a:bodyPr>
          <a:lstStyle/>
          <a:p>
            <a:pPr marL="114300">
              <a:lnSpc>
                <a:spcPct val="100000"/>
              </a:lnSpc>
              <a:spcBef>
                <a:spcPts val="740"/>
              </a:spcBef>
            </a:pPr>
            <a:r>
              <a:rPr sz="1600" b="1" spc="70" dirty="0">
                <a:solidFill>
                  <a:srgbClr val="FFFFFF"/>
                </a:solidFill>
                <a:latin typeface="微軟正黑體" panose="020B0604030504040204" pitchFamily="34" charset="-120"/>
                <a:ea typeface="微軟正黑體" panose="020B0604030504040204" pitchFamily="34" charset="-120"/>
                <a:cs typeface="Noto Sans HK"/>
              </a:rPr>
              <a:t>小學四年級</a:t>
            </a:r>
            <a:endParaRPr sz="1600">
              <a:latin typeface="微軟正黑體" panose="020B0604030504040204" pitchFamily="34" charset="-120"/>
              <a:ea typeface="微軟正黑體" panose="020B0604030504040204" pitchFamily="34" charset="-120"/>
              <a:cs typeface="Noto Sans HK"/>
            </a:endParaRPr>
          </a:p>
          <a:p>
            <a:pPr marL="12700">
              <a:lnSpc>
                <a:spcPct val="100000"/>
              </a:lnSpc>
              <a:spcBef>
                <a:spcPts val="1400"/>
              </a:spcBef>
            </a:pPr>
            <a:r>
              <a:rPr sz="3500" b="1" spc="65" dirty="0">
                <a:solidFill>
                  <a:srgbClr val="034EA2"/>
                </a:solidFill>
                <a:latin typeface="微軟正黑體" panose="020B0604030504040204" pitchFamily="34" charset="-120"/>
                <a:ea typeface="微軟正黑體" panose="020B0604030504040204" pitchFamily="34" charset="-120"/>
                <a:cs typeface="Noto Sans HK"/>
              </a:rPr>
              <a:t>工作紙</a:t>
            </a:r>
            <a:endParaRPr sz="3500">
              <a:latin typeface="微軟正黑體" panose="020B0604030504040204" pitchFamily="34" charset="-120"/>
              <a:ea typeface="微軟正黑體" panose="020B0604030504040204" pitchFamily="34" charset="-120"/>
              <a:cs typeface="Noto Sans HK"/>
            </a:endParaRPr>
          </a:p>
        </p:txBody>
      </p:sp>
    </p:spTree>
    <p:extLst>
      <p:ext uri="{BB962C8B-B14F-4D97-AF65-F5344CB8AC3E}">
        <p14:creationId xmlns:p14="http://schemas.microsoft.com/office/powerpoint/2010/main" val="342496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41528" y="2157528"/>
            <a:ext cx="2670810" cy="3947795"/>
            <a:chOff x="441528" y="2157528"/>
            <a:chExt cx="2670810" cy="3947795"/>
          </a:xfrm>
        </p:grpSpPr>
        <p:sp>
          <p:nvSpPr>
            <p:cNvPr id="3" name="object 3"/>
            <p:cNvSpPr/>
            <p:nvPr/>
          </p:nvSpPr>
          <p:spPr>
            <a:xfrm>
              <a:off x="1774799" y="2159978"/>
              <a:ext cx="1337945" cy="3945254"/>
            </a:xfrm>
            <a:custGeom>
              <a:avLst/>
              <a:gdLst/>
              <a:ahLst/>
              <a:cxnLst/>
              <a:rect l="l" t="t" r="r" b="b"/>
              <a:pathLst>
                <a:path w="1337945" h="3945254">
                  <a:moveTo>
                    <a:pt x="1337398" y="0"/>
                  </a:moveTo>
                  <a:lnTo>
                    <a:pt x="0" y="0"/>
                  </a:lnTo>
                  <a:lnTo>
                    <a:pt x="0" y="3944988"/>
                  </a:lnTo>
                  <a:lnTo>
                    <a:pt x="1337398" y="3944988"/>
                  </a:lnTo>
                  <a:lnTo>
                    <a:pt x="1337398" y="0"/>
                  </a:lnTo>
                  <a:close/>
                </a:path>
              </a:pathLst>
            </a:custGeom>
            <a:solidFill>
              <a:srgbClr val="DCDDDE"/>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4" name="object 4"/>
            <p:cNvSpPr/>
            <p:nvPr/>
          </p:nvSpPr>
          <p:spPr>
            <a:xfrm>
              <a:off x="441528" y="2157528"/>
              <a:ext cx="1333500" cy="3947795"/>
            </a:xfrm>
            <a:custGeom>
              <a:avLst/>
              <a:gdLst/>
              <a:ahLst/>
              <a:cxnLst/>
              <a:rect l="l" t="t" r="r" b="b"/>
              <a:pathLst>
                <a:path w="1333500" h="3947795">
                  <a:moveTo>
                    <a:pt x="1333271" y="0"/>
                  </a:moveTo>
                  <a:lnTo>
                    <a:pt x="216001" y="0"/>
                  </a:lnTo>
                  <a:lnTo>
                    <a:pt x="166471" y="5704"/>
                  </a:lnTo>
                  <a:lnTo>
                    <a:pt x="121005" y="21955"/>
                  </a:lnTo>
                  <a:lnTo>
                    <a:pt x="80899" y="47454"/>
                  </a:lnTo>
                  <a:lnTo>
                    <a:pt x="47450" y="80904"/>
                  </a:lnTo>
                  <a:lnTo>
                    <a:pt x="21953" y="121011"/>
                  </a:lnTo>
                  <a:lnTo>
                    <a:pt x="5704" y="166475"/>
                  </a:lnTo>
                  <a:lnTo>
                    <a:pt x="0" y="216001"/>
                  </a:lnTo>
                  <a:lnTo>
                    <a:pt x="0" y="3731336"/>
                  </a:lnTo>
                  <a:lnTo>
                    <a:pt x="5704" y="3780862"/>
                  </a:lnTo>
                  <a:lnTo>
                    <a:pt x="21953" y="3826326"/>
                  </a:lnTo>
                  <a:lnTo>
                    <a:pt x="47450" y="3866432"/>
                  </a:lnTo>
                  <a:lnTo>
                    <a:pt x="80899" y="3899883"/>
                  </a:lnTo>
                  <a:lnTo>
                    <a:pt x="121005" y="3925382"/>
                  </a:lnTo>
                  <a:lnTo>
                    <a:pt x="166471" y="3941632"/>
                  </a:lnTo>
                  <a:lnTo>
                    <a:pt x="216001" y="3947337"/>
                  </a:lnTo>
                  <a:lnTo>
                    <a:pt x="1333271" y="3947337"/>
                  </a:lnTo>
                  <a:lnTo>
                    <a:pt x="1333271" y="0"/>
                  </a:lnTo>
                  <a:close/>
                </a:path>
              </a:pathLst>
            </a:custGeom>
            <a:solidFill>
              <a:srgbClr val="72CBC9"/>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grpSp>
        <p:nvGrpSpPr>
          <p:cNvPr id="5" name="object 5"/>
          <p:cNvGrpSpPr/>
          <p:nvPr/>
        </p:nvGrpSpPr>
        <p:grpSpPr>
          <a:xfrm>
            <a:off x="432003" y="6293617"/>
            <a:ext cx="1352550" cy="3966845"/>
            <a:chOff x="432003" y="6293617"/>
            <a:chExt cx="1352550" cy="3966845"/>
          </a:xfrm>
        </p:grpSpPr>
        <p:sp>
          <p:nvSpPr>
            <p:cNvPr id="6" name="object 6"/>
            <p:cNvSpPr/>
            <p:nvPr/>
          </p:nvSpPr>
          <p:spPr>
            <a:xfrm>
              <a:off x="441528" y="6303142"/>
              <a:ext cx="1333500" cy="3947795"/>
            </a:xfrm>
            <a:custGeom>
              <a:avLst/>
              <a:gdLst/>
              <a:ahLst/>
              <a:cxnLst/>
              <a:rect l="l" t="t" r="r" b="b"/>
              <a:pathLst>
                <a:path w="1333500" h="3947795">
                  <a:moveTo>
                    <a:pt x="1333271" y="0"/>
                  </a:moveTo>
                  <a:lnTo>
                    <a:pt x="216001" y="0"/>
                  </a:lnTo>
                  <a:lnTo>
                    <a:pt x="166471" y="5704"/>
                  </a:lnTo>
                  <a:lnTo>
                    <a:pt x="121005" y="21955"/>
                  </a:lnTo>
                  <a:lnTo>
                    <a:pt x="80899" y="47454"/>
                  </a:lnTo>
                  <a:lnTo>
                    <a:pt x="47450" y="80904"/>
                  </a:lnTo>
                  <a:lnTo>
                    <a:pt x="21953" y="121011"/>
                  </a:lnTo>
                  <a:lnTo>
                    <a:pt x="5704" y="166475"/>
                  </a:lnTo>
                  <a:lnTo>
                    <a:pt x="0" y="216001"/>
                  </a:lnTo>
                  <a:lnTo>
                    <a:pt x="0" y="3731336"/>
                  </a:lnTo>
                  <a:lnTo>
                    <a:pt x="5704" y="3780862"/>
                  </a:lnTo>
                  <a:lnTo>
                    <a:pt x="21953" y="3826326"/>
                  </a:lnTo>
                  <a:lnTo>
                    <a:pt x="47450" y="3866432"/>
                  </a:lnTo>
                  <a:lnTo>
                    <a:pt x="80899" y="3899883"/>
                  </a:lnTo>
                  <a:lnTo>
                    <a:pt x="121005" y="3925382"/>
                  </a:lnTo>
                  <a:lnTo>
                    <a:pt x="166471" y="3941632"/>
                  </a:lnTo>
                  <a:lnTo>
                    <a:pt x="216001" y="3947337"/>
                  </a:lnTo>
                  <a:lnTo>
                    <a:pt x="1333271" y="3947337"/>
                  </a:lnTo>
                  <a:lnTo>
                    <a:pt x="1333271" y="0"/>
                  </a:lnTo>
                  <a:close/>
                </a:path>
              </a:pathLst>
            </a:custGeom>
            <a:solidFill>
              <a:srgbClr val="72CBC9"/>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7" name="object 7"/>
            <p:cNvSpPr/>
            <p:nvPr/>
          </p:nvSpPr>
          <p:spPr>
            <a:xfrm>
              <a:off x="441528" y="6303142"/>
              <a:ext cx="1333500" cy="3947795"/>
            </a:xfrm>
            <a:custGeom>
              <a:avLst/>
              <a:gdLst/>
              <a:ahLst/>
              <a:cxnLst/>
              <a:rect l="l" t="t" r="r" b="b"/>
              <a:pathLst>
                <a:path w="1333500" h="3947795">
                  <a:moveTo>
                    <a:pt x="1333271" y="0"/>
                  </a:moveTo>
                  <a:lnTo>
                    <a:pt x="216001" y="0"/>
                  </a:lnTo>
                  <a:lnTo>
                    <a:pt x="166471" y="5704"/>
                  </a:lnTo>
                  <a:lnTo>
                    <a:pt x="121005" y="21955"/>
                  </a:lnTo>
                  <a:lnTo>
                    <a:pt x="80899" y="47454"/>
                  </a:lnTo>
                  <a:lnTo>
                    <a:pt x="47450" y="80904"/>
                  </a:lnTo>
                  <a:lnTo>
                    <a:pt x="21953" y="121011"/>
                  </a:lnTo>
                  <a:lnTo>
                    <a:pt x="5704" y="166475"/>
                  </a:lnTo>
                  <a:lnTo>
                    <a:pt x="0" y="216001"/>
                  </a:lnTo>
                  <a:lnTo>
                    <a:pt x="0" y="3731336"/>
                  </a:lnTo>
                  <a:lnTo>
                    <a:pt x="5704" y="3780862"/>
                  </a:lnTo>
                  <a:lnTo>
                    <a:pt x="21953" y="3826326"/>
                  </a:lnTo>
                  <a:lnTo>
                    <a:pt x="47450" y="3866432"/>
                  </a:lnTo>
                  <a:lnTo>
                    <a:pt x="80899" y="3899883"/>
                  </a:lnTo>
                  <a:lnTo>
                    <a:pt x="121005" y="3925382"/>
                  </a:lnTo>
                  <a:lnTo>
                    <a:pt x="166471" y="3941632"/>
                  </a:lnTo>
                  <a:lnTo>
                    <a:pt x="216001" y="3947337"/>
                  </a:lnTo>
                  <a:lnTo>
                    <a:pt x="1333271" y="3947337"/>
                  </a:lnTo>
                  <a:lnTo>
                    <a:pt x="1333271" y="0"/>
                  </a:lnTo>
                  <a:close/>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sp>
        <p:nvSpPr>
          <p:cNvPr id="8" name="object 8"/>
          <p:cNvSpPr/>
          <p:nvPr/>
        </p:nvSpPr>
        <p:spPr>
          <a:xfrm>
            <a:off x="3608532" y="441529"/>
            <a:ext cx="2310765" cy="452120"/>
          </a:xfrm>
          <a:custGeom>
            <a:avLst/>
            <a:gdLst/>
            <a:ahLst/>
            <a:cxnLst/>
            <a:rect l="l" t="t" r="r" b="b"/>
            <a:pathLst>
              <a:path w="2310765" h="452119">
                <a:moveTo>
                  <a:pt x="2076234" y="451802"/>
                </a:moveTo>
                <a:lnTo>
                  <a:pt x="2123353" y="447205"/>
                </a:lnTo>
                <a:lnTo>
                  <a:pt x="2167268" y="434022"/>
                </a:lnTo>
                <a:lnTo>
                  <a:pt x="2207030" y="413170"/>
                </a:lnTo>
                <a:lnTo>
                  <a:pt x="2241689" y="385564"/>
                </a:lnTo>
                <a:lnTo>
                  <a:pt x="2270298" y="352118"/>
                </a:lnTo>
                <a:lnTo>
                  <a:pt x="2291907" y="313747"/>
                </a:lnTo>
                <a:lnTo>
                  <a:pt x="2305568" y="271368"/>
                </a:lnTo>
                <a:lnTo>
                  <a:pt x="2310333" y="225894"/>
                </a:lnTo>
                <a:lnTo>
                  <a:pt x="2305568" y="180425"/>
                </a:lnTo>
                <a:lnTo>
                  <a:pt x="2291907" y="138049"/>
                </a:lnTo>
                <a:lnTo>
                  <a:pt x="2270298" y="99681"/>
                </a:lnTo>
                <a:lnTo>
                  <a:pt x="2241689" y="66236"/>
                </a:lnTo>
                <a:lnTo>
                  <a:pt x="2207030" y="38631"/>
                </a:lnTo>
                <a:lnTo>
                  <a:pt x="2167268" y="17779"/>
                </a:lnTo>
                <a:lnTo>
                  <a:pt x="2123353" y="4597"/>
                </a:lnTo>
                <a:lnTo>
                  <a:pt x="2076234" y="0"/>
                </a:lnTo>
                <a:lnTo>
                  <a:pt x="234099" y="0"/>
                </a:lnTo>
                <a:lnTo>
                  <a:pt x="186979" y="4597"/>
                </a:lnTo>
                <a:lnTo>
                  <a:pt x="143064" y="17779"/>
                </a:lnTo>
                <a:lnTo>
                  <a:pt x="103302" y="38631"/>
                </a:lnTo>
                <a:lnTo>
                  <a:pt x="68643" y="66236"/>
                </a:lnTo>
                <a:lnTo>
                  <a:pt x="40034" y="99681"/>
                </a:lnTo>
                <a:lnTo>
                  <a:pt x="18425" y="138049"/>
                </a:lnTo>
                <a:lnTo>
                  <a:pt x="4764" y="180425"/>
                </a:lnTo>
                <a:lnTo>
                  <a:pt x="0" y="225894"/>
                </a:lnTo>
                <a:lnTo>
                  <a:pt x="4764" y="271368"/>
                </a:lnTo>
                <a:lnTo>
                  <a:pt x="18425" y="313747"/>
                </a:lnTo>
                <a:lnTo>
                  <a:pt x="40034" y="352118"/>
                </a:lnTo>
                <a:lnTo>
                  <a:pt x="68643" y="385564"/>
                </a:lnTo>
                <a:lnTo>
                  <a:pt x="103302" y="413170"/>
                </a:lnTo>
                <a:lnTo>
                  <a:pt x="143064" y="434022"/>
                </a:lnTo>
                <a:lnTo>
                  <a:pt x="186979" y="447205"/>
                </a:lnTo>
                <a:lnTo>
                  <a:pt x="234099" y="451802"/>
                </a:lnTo>
                <a:lnTo>
                  <a:pt x="2076234" y="451802"/>
                </a:lnTo>
                <a:close/>
              </a:path>
            </a:pathLst>
          </a:custGeom>
          <a:ln w="19050">
            <a:solidFill>
              <a:srgbClr val="00B9B5"/>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9" name="object 9"/>
          <p:cNvSpPr txBox="1"/>
          <p:nvPr/>
        </p:nvSpPr>
        <p:spPr>
          <a:xfrm>
            <a:off x="3784688" y="528016"/>
            <a:ext cx="452120" cy="269240"/>
          </a:xfrm>
          <a:prstGeom prst="rect">
            <a:avLst/>
          </a:prstGeom>
        </p:spPr>
        <p:txBody>
          <a:bodyPr vert="horz" wrap="square" lIns="0" tIns="12700" rIns="0" bIns="0" rtlCol="0">
            <a:spAutoFit/>
          </a:bodyPr>
          <a:lstStyle/>
          <a:p>
            <a:pPr marL="12700">
              <a:lnSpc>
                <a:spcPct val="100000"/>
              </a:lnSpc>
              <a:spcBef>
                <a:spcPts val="100"/>
              </a:spcBef>
            </a:pPr>
            <a:r>
              <a:rPr sz="1600" b="1" spc="55" dirty="0">
                <a:solidFill>
                  <a:srgbClr val="00B9B5"/>
                </a:solidFill>
                <a:latin typeface="微軟正黑體" panose="020B0604030504040204" pitchFamily="34" charset="-120"/>
                <a:ea typeface="微軟正黑體" panose="020B0604030504040204" pitchFamily="34" charset="-120"/>
                <a:cs typeface="Noto Sans HK"/>
              </a:rPr>
              <a:t>姓名</a:t>
            </a:r>
            <a:endParaRPr sz="1600">
              <a:latin typeface="微軟正黑體" panose="020B0604030504040204" pitchFamily="34" charset="-120"/>
              <a:ea typeface="微軟正黑體" panose="020B0604030504040204" pitchFamily="34" charset="-120"/>
              <a:cs typeface="Noto Sans HK"/>
            </a:endParaRPr>
          </a:p>
        </p:txBody>
      </p:sp>
      <p:sp>
        <p:nvSpPr>
          <p:cNvPr id="10" name="object 10"/>
          <p:cNvSpPr/>
          <p:nvPr/>
        </p:nvSpPr>
        <p:spPr>
          <a:xfrm>
            <a:off x="4362387" y="446929"/>
            <a:ext cx="0" cy="441325"/>
          </a:xfrm>
          <a:custGeom>
            <a:avLst/>
            <a:gdLst/>
            <a:ahLst/>
            <a:cxnLst/>
            <a:rect l="l" t="t" r="r" b="b"/>
            <a:pathLst>
              <a:path h="441325">
                <a:moveTo>
                  <a:pt x="0" y="0"/>
                </a:moveTo>
                <a:lnTo>
                  <a:pt x="0" y="441007"/>
                </a:lnTo>
              </a:path>
            </a:pathLst>
          </a:custGeom>
          <a:ln w="19050">
            <a:solidFill>
              <a:srgbClr val="00B9B5"/>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nvGrpSpPr>
          <p:cNvPr id="11" name="object 11"/>
          <p:cNvGrpSpPr/>
          <p:nvPr/>
        </p:nvGrpSpPr>
        <p:grpSpPr>
          <a:xfrm>
            <a:off x="431998" y="1188006"/>
            <a:ext cx="5472430" cy="777875"/>
            <a:chOff x="431998" y="1188006"/>
            <a:chExt cx="5472430" cy="777875"/>
          </a:xfrm>
        </p:grpSpPr>
        <p:sp>
          <p:nvSpPr>
            <p:cNvPr id="12" name="object 12"/>
            <p:cNvSpPr/>
            <p:nvPr/>
          </p:nvSpPr>
          <p:spPr>
            <a:xfrm>
              <a:off x="431998" y="1188006"/>
              <a:ext cx="5472430" cy="777875"/>
            </a:xfrm>
            <a:custGeom>
              <a:avLst/>
              <a:gdLst/>
              <a:ahLst/>
              <a:cxnLst/>
              <a:rect l="l" t="t" r="r" b="b"/>
              <a:pathLst>
                <a:path w="5472430" h="777875">
                  <a:moveTo>
                    <a:pt x="5255996" y="0"/>
                  </a:moveTo>
                  <a:lnTo>
                    <a:pt x="216001" y="0"/>
                  </a:lnTo>
                  <a:lnTo>
                    <a:pt x="166475" y="5704"/>
                  </a:lnTo>
                  <a:lnTo>
                    <a:pt x="121011" y="21955"/>
                  </a:lnTo>
                  <a:lnTo>
                    <a:pt x="80904" y="47454"/>
                  </a:lnTo>
                  <a:lnTo>
                    <a:pt x="47454" y="80904"/>
                  </a:lnTo>
                  <a:lnTo>
                    <a:pt x="21955" y="121011"/>
                  </a:lnTo>
                  <a:lnTo>
                    <a:pt x="5704" y="166475"/>
                  </a:lnTo>
                  <a:lnTo>
                    <a:pt x="0" y="216001"/>
                  </a:lnTo>
                  <a:lnTo>
                    <a:pt x="0" y="561594"/>
                  </a:lnTo>
                  <a:lnTo>
                    <a:pt x="5704" y="611120"/>
                  </a:lnTo>
                  <a:lnTo>
                    <a:pt x="21955" y="656584"/>
                  </a:lnTo>
                  <a:lnTo>
                    <a:pt x="47454" y="696690"/>
                  </a:lnTo>
                  <a:lnTo>
                    <a:pt x="80904" y="730141"/>
                  </a:lnTo>
                  <a:lnTo>
                    <a:pt x="121011" y="755640"/>
                  </a:lnTo>
                  <a:lnTo>
                    <a:pt x="166475" y="771890"/>
                  </a:lnTo>
                  <a:lnTo>
                    <a:pt x="216001" y="777595"/>
                  </a:lnTo>
                  <a:lnTo>
                    <a:pt x="5255996" y="777595"/>
                  </a:lnTo>
                  <a:lnTo>
                    <a:pt x="5305526" y="771890"/>
                  </a:lnTo>
                  <a:lnTo>
                    <a:pt x="5350992" y="755640"/>
                  </a:lnTo>
                  <a:lnTo>
                    <a:pt x="5391098" y="730141"/>
                  </a:lnTo>
                  <a:lnTo>
                    <a:pt x="5424548" y="696690"/>
                  </a:lnTo>
                  <a:lnTo>
                    <a:pt x="5450045" y="656584"/>
                  </a:lnTo>
                  <a:lnTo>
                    <a:pt x="5466293" y="611120"/>
                  </a:lnTo>
                  <a:lnTo>
                    <a:pt x="5471998" y="561594"/>
                  </a:lnTo>
                  <a:lnTo>
                    <a:pt x="5471998" y="216001"/>
                  </a:lnTo>
                  <a:lnTo>
                    <a:pt x="5466293" y="166475"/>
                  </a:lnTo>
                  <a:lnTo>
                    <a:pt x="5450045" y="121011"/>
                  </a:lnTo>
                  <a:lnTo>
                    <a:pt x="5424548" y="80904"/>
                  </a:lnTo>
                  <a:lnTo>
                    <a:pt x="5391098" y="47454"/>
                  </a:lnTo>
                  <a:lnTo>
                    <a:pt x="5350992" y="21955"/>
                  </a:lnTo>
                  <a:lnTo>
                    <a:pt x="5305526" y="5704"/>
                  </a:lnTo>
                  <a:lnTo>
                    <a:pt x="5255996" y="0"/>
                  </a:lnTo>
                  <a:close/>
                </a:path>
              </a:pathLst>
            </a:custGeom>
            <a:solidFill>
              <a:srgbClr val="72CBC9"/>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3" name="object 13"/>
            <p:cNvSpPr/>
            <p:nvPr/>
          </p:nvSpPr>
          <p:spPr>
            <a:xfrm>
              <a:off x="648006" y="1385110"/>
              <a:ext cx="383540" cy="383540"/>
            </a:xfrm>
            <a:custGeom>
              <a:avLst/>
              <a:gdLst/>
              <a:ahLst/>
              <a:cxnLst/>
              <a:rect l="l" t="t" r="r" b="b"/>
              <a:pathLst>
                <a:path w="383540" h="383539">
                  <a:moveTo>
                    <a:pt x="191693" y="0"/>
                  </a:moveTo>
                  <a:lnTo>
                    <a:pt x="147740" y="5062"/>
                  </a:lnTo>
                  <a:lnTo>
                    <a:pt x="107392" y="19484"/>
                  </a:lnTo>
                  <a:lnTo>
                    <a:pt x="71800" y="42113"/>
                  </a:lnTo>
                  <a:lnTo>
                    <a:pt x="42113" y="71800"/>
                  </a:lnTo>
                  <a:lnTo>
                    <a:pt x="19484" y="107392"/>
                  </a:lnTo>
                  <a:lnTo>
                    <a:pt x="5062" y="147740"/>
                  </a:lnTo>
                  <a:lnTo>
                    <a:pt x="0" y="191693"/>
                  </a:lnTo>
                  <a:lnTo>
                    <a:pt x="5062" y="235651"/>
                  </a:lnTo>
                  <a:lnTo>
                    <a:pt x="19484" y="276002"/>
                  </a:lnTo>
                  <a:lnTo>
                    <a:pt x="42113" y="311597"/>
                  </a:lnTo>
                  <a:lnTo>
                    <a:pt x="71800" y="341285"/>
                  </a:lnTo>
                  <a:lnTo>
                    <a:pt x="107392" y="363915"/>
                  </a:lnTo>
                  <a:lnTo>
                    <a:pt x="147740" y="378337"/>
                  </a:lnTo>
                  <a:lnTo>
                    <a:pt x="191693" y="383400"/>
                  </a:lnTo>
                  <a:lnTo>
                    <a:pt x="235646" y="378337"/>
                  </a:lnTo>
                  <a:lnTo>
                    <a:pt x="275994" y="363915"/>
                  </a:lnTo>
                  <a:lnTo>
                    <a:pt x="311587" y="341285"/>
                  </a:lnTo>
                  <a:lnTo>
                    <a:pt x="341273" y="311597"/>
                  </a:lnTo>
                  <a:lnTo>
                    <a:pt x="363903" y="276002"/>
                  </a:lnTo>
                  <a:lnTo>
                    <a:pt x="378324" y="235651"/>
                  </a:lnTo>
                  <a:lnTo>
                    <a:pt x="383387" y="191693"/>
                  </a:lnTo>
                  <a:lnTo>
                    <a:pt x="378324" y="147740"/>
                  </a:lnTo>
                  <a:lnTo>
                    <a:pt x="363903" y="107392"/>
                  </a:lnTo>
                  <a:lnTo>
                    <a:pt x="341273" y="71800"/>
                  </a:lnTo>
                  <a:lnTo>
                    <a:pt x="311587" y="42113"/>
                  </a:lnTo>
                  <a:lnTo>
                    <a:pt x="275994" y="19484"/>
                  </a:lnTo>
                  <a:lnTo>
                    <a:pt x="235646" y="5062"/>
                  </a:lnTo>
                  <a:lnTo>
                    <a:pt x="191693" y="0"/>
                  </a:lnTo>
                  <a:close/>
                </a:path>
              </a:pathLst>
            </a:custGeom>
            <a:solidFill>
              <a:srgbClr val="FFFFFF"/>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14" name="object 14"/>
            <p:cNvPicPr/>
            <p:nvPr/>
          </p:nvPicPr>
          <p:blipFill>
            <a:blip r:embed="rId2" cstate="print"/>
            <a:stretch>
              <a:fillRect/>
            </a:stretch>
          </p:blipFill>
          <p:spPr>
            <a:xfrm>
              <a:off x="795600" y="1471508"/>
              <a:ext cx="74472" cy="207683"/>
            </a:xfrm>
            <a:prstGeom prst="rect">
              <a:avLst/>
            </a:prstGeom>
          </p:spPr>
        </p:pic>
      </p:grpSp>
      <p:sp>
        <p:nvSpPr>
          <p:cNvPr id="15" name="object 15"/>
          <p:cNvSpPr/>
          <p:nvPr/>
        </p:nvSpPr>
        <p:spPr>
          <a:xfrm>
            <a:off x="432004" y="432007"/>
            <a:ext cx="1890395" cy="471805"/>
          </a:xfrm>
          <a:custGeom>
            <a:avLst/>
            <a:gdLst/>
            <a:ahLst/>
            <a:cxnLst/>
            <a:rect l="l" t="t" r="r" b="b"/>
            <a:pathLst>
              <a:path w="1890395" h="471805">
                <a:moveTo>
                  <a:pt x="1646123" y="0"/>
                </a:moveTo>
                <a:lnTo>
                  <a:pt x="244081" y="0"/>
                </a:lnTo>
                <a:lnTo>
                  <a:pt x="194891" y="4791"/>
                </a:lnTo>
                <a:lnTo>
                  <a:pt x="149075" y="18535"/>
                </a:lnTo>
                <a:lnTo>
                  <a:pt x="107615" y="40282"/>
                </a:lnTo>
                <a:lnTo>
                  <a:pt x="71491" y="69084"/>
                </a:lnTo>
                <a:lnTo>
                  <a:pt x="41686" y="103993"/>
                </a:lnTo>
                <a:lnTo>
                  <a:pt x="19181" y="144060"/>
                </a:lnTo>
                <a:lnTo>
                  <a:pt x="4959" y="188338"/>
                </a:lnTo>
                <a:lnTo>
                  <a:pt x="0" y="235877"/>
                </a:lnTo>
                <a:lnTo>
                  <a:pt x="4959" y="283412"/>
                </a:lnTo>
                <a:lnTo>
                  <a:pt x="19181" y="327687"/>
                </a:lnTo>
                <a:lnTo>
                  <a:pt x="41686" y="367754"/>
                </a:lnTo>
                <a:lnTo>
                  <a:pt x="71491" y="402664"/>
                </a:lnTo>
                <a:lnTo>
                  <a:pt x="107615" y="431468"/>
                </a:lnTo>
                <a:lnTo>
                  <a:pt x="149075" y="453216"/>
                </a:lnTo>
                <a:lnTo>
                  <a:pt x="194891" y="466961"/>
                </a:lnTo>
                <a:lnTo>
                  <a:pt x="244081" y="471754"/>
                </a:lnTo>
                <a:lnTo>
                  <a:pt x="1646123" y="471754"/>
                </a:lnTo>
                <a:lnTo>
                  <a:pt x="1695316" y="466961"/>
                </a:lnTo>
                <a:lnTo>
                  <a:pt x="1741136" y="453216"/>
                </a:lnTo>
                <a:lnTo>
                  <a:pt x="1782598" y="431468"/>
                </a:lnTo>
                <a:lnTo>
                  <a:pt x="1818724" y="402664"/>
                </a:lnTo>
                <a:lnTo>
                  <a:pt x="1848530" y="367754"/>
                </a:lnTo>
                <a:lnTo>
                  <a:pt x="1871035" y="327687"/>
                </a:lnTo>
                <a:lnTo>
                  <a:pt x="1885258" y="283412"/>
                </a:lnTo>
                <a:lnTo>
                  <a:pt x="1890217" y="235877"/>
                </a:lnTo>
                <a:lnTo>
                  <a:pt x="1885258" y="188338"/>
                </a:lnTo>
                <a:lnTo>
                  <a:pt x="1871035" y="144060"/>
                </a:lnTo>
                <a:lnTo>
                  <a:pt x="1848530" y="103993"/>
                </a:lnTo>
                <a:lnTo>
                  <a:pt x="1818724" y="69084"/>
                </a:lnTo>
                <a:lnTo>
                  <a:pt x="1782598" y="40282"/>
                </a:lnTo>
                <a:lnTo>
                  <a:pt x="1741136" y="18535"/>
                </a:lnTo>
                <a:lnTo>
                  <a:pt x="1695316" y="4791"/>
                </a:lnTo>
                <a:lnTo>
                  <a:pt x="1646123" y="0"/>
                </a:lnTo>
                <a:close/>
              </a:path>
            </a:pathLst>
          </a:custGeom>
          <a:solidFill>
            <a:srgbClr val="034EA2"/>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6" name="object 16"/>
          <p:cNvSpPr txBox="1"/>
          <p:nvPr/>
        </p:nvSpPr>
        <p:spPr>
          <a:xfrm>
            <a:off x="624047" y="529198"/>
            <a:ext cx="1518920" cy="269240"/>
          </a:xfrm>
          <a:prstGeom prst="rect">
            <a:avLst/>
          </a:prstGeom>
        </p:spPr>
        <p:txBody>
          <a:bodyPr vert="horz" wrap="square" lIns="0" tIns="12700" rIns="0" bIns="0" rtlCol="0">
            <a:spAutoFit/>
          </a:bodyPr>
          <a:lstStyle/>
          <a:p>
            <a:pPr marL="12700">
              <a:lnSpc>
                <a:spcPct val="100000"/>
              </a:lnSpc>
              <a:spcBef>
                <a:spcPts val="100"/>
              </a:spcBef>
            </a:pPr>
            <a:r>
              <a:rPr sz="1600" b="1" spc="70" dirty="0">
                <a:solidFill>
                  <a:srgbClr val="FFFFFF"/>
                </a:solidFill>
                <a:latin typeface="微軟正黑體" panose="020B0604030504040204" pitchFamily="34" charset="-120"/>
                <a:ea typeface="微軟正黑體" panose="020B0604030504040204" pitchFamily="34" charset="-120"/>
                <a:cs typeface="Noto Sans HK"/>
              </a:rPr>
              <a:t>塑膠分類齊掌握</a:t>
            </a:r>
            <a:endParaRPr sz="1600">
              <a:latin typeface="微軟正黑體" panose="020B0604030504040204" pitchFamily="34" charset="-120"/>
              <a:ea typeface="微軟正黑體" panose="020B0604030504040204" pitchFamily="34" charset="-120"/>
              <a:cs typeface="Noto Sans HK"/>
            </a:endParaRPr>
          </a:p>
        </p:txBody>
      </p:sp>
      <p:sp>
        <p:nvSpPr>
          <p:cNvPr id="17" name="object 17"/>
          <p:cNvSpPr/>
          <p:nvPr/>
        </p:nvSpPr>
        <p:spPr>
          <a:xfrm>
            <a:off x="2430212" y="432007"/>
            <a:ext cx="1061085" cy="471805"/>
          </a:xfrm>
          <a:custGeom>
            <a:avLst/>
            <a:gdLst/>
            <a:ahLst/>
            <a:cxnLst/>
            <a:rect l="l" t="t" r="r" b="b"/>
            <a:pathLst>
              <a:path w="1061085" h="471805">
                <a:moveTo>
                  <a:pt x="816711" y="0"/>
                </a:moveTo>
                <a:lnTo>
                  <a:pt x="244093" y="0"/>
                </a:lnTo>
                <a:lnTo>
                  <a:pt x="194900" y="4791"/>
                </a:lnTo>
                <a:lnTo>
                  <a:pt x="149081" y="18535"/>
                </a:lnTo>
                <a:lnTo>
                  <a:pt x="107618" y="40282"/>
                </a:lnTo>
                <a:lnTo>
                  <a:pt x="71493" y="69084"/>
                </a:lnTo>
                <a:lnTo>
                  <a:pt x="41687" y="103993"/>
                </a:lnTo>
                <a:lnTo>
                  <a:pt x="19181" y="144060"/>
                </a:lnTo>
                <a:lnTo>
                  <a:pt x="4959" y="188338"/>
                </a:lnTo>
                <a:lnTo>
                  <a:pt x="0" y="235877"/>
                </a:lnTo>
                <a:lnTo>
                  <a:pt x="4959" y="283412"/>
                </a:lnTo>
                <a:lnTo>
                  <a:pt x="19181" y="327687"/>
                </a:lnTo>
                <a:lnTo>
                  <a:pt x="41687" y="367754"/>
                </a:lnTo>
                <a:lnTo>
                  <a:pt x="71493" y="402664"/>
                </a:lnTo>
                <a:lnTo>
                  <a:pt x="107618" y="431468"/>
                </a:lnTo>
                <a:lnTo>
                  <a:pt x="149081" y="453216"/>
                </a:lnTo>
                <a:lnTo>
                  <a:pt x="194900" y="466961"/>
                </a:lnTo>
                <a:lnTo>
                  <a:pt x="244093" y="471754"/>
                </a:lnTo>
                <a:lnTo>
                  <a:pt x="816711" y="471754"/>
                </a:lnTo>
                <a:lnTo>
                  <a:pt x="865905" y="466961"/>
                </a:lnTo>
                <a:lnTo>
                  <a:pt x="911724" y="453216"/>
                </a:lnTo>
                <a:lnTo>
                  <a:pt x="953187" y="431468"/>
                </a:lnTo>
                <a:lnTo>
                  <a:pt x="989312" y="402664"/>
                </a:lnTo>
                <a:lnTo>
                  <a:pt x="1019118" y="367754"/>
                </a:lnTo>
                <a:lnTo>
                  <a:pt x="1041623" y="327687"/>
                </a:lnTo>
                <a:lnTo>
                  <a:pt x="1055846" y="283412"/>
                </a:lnTo>
                <a:lnTo>
                  <a:pt x="1060805" y="235877"/>
                </a:lnTo>
                <a:lnTo>
                  <a:pt x="1055846" y="188338"/>
                </a:lnTo>
                <a:lnTo>
                  <a:pt x="1041623" y="144060"/>
                </a:lnTo>
                <a:lnTo>
                  <a:pt x="1019118" y="103993"/>
                </a:lnTo>
                <a:lnTo>
                  <a:pt x="989312" y="69084"/>
                </a:lnTo>
                <a:lnTo>
                  <a:pt x="953187" y="40282"/>
                </a:lnTo>
                <a:lnTo>
                  <a:pt x="911724" y="18535"/>
                </a:lnTo>
                <a:lnTo>
                  <a:pt x="865905" y="4791"/>
                </a:lnTo>
                <a:lnTo>
                  <a:pt x="816711" y="0"/>
                </a:lnTo>
                <a:close/>
              </a:path>
            </a:pathLst>
          </a:custGeom>
          <a:solidFill>
            <a:srgbClr val="00B9B5"/>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8" name="object 18"/>
          <p:cNvSpPr txBox="1"/>
          <p:nvPr/>
        </p:nvSpPr>
        <p:spPr>
          <a:xfrm>
            <a:off x="2633516" y="529198"/>
            <a:ext cx="665480" cy="269240"/>
          </a:xfrm>
          <a:prstGeom prst="rect">
            <a:avLst/>
          </a:prstGeom>
        </p:spPr>
        <p:txBody>
          <a:bodyPr vert="horz" wrap="square" lIns="0" tIns="12700" rIns="0" bIns="0" rtlCol="0">
            <a:spAutoFit/>
          </a:bodyPr>
          <a:lstStyle/>
          <a:p>
            <a:pPr marL="12700">
              <a:lnSpc>
                <a:spcPct val="100000"/>
              </a:lnSpc>
              <a:spcBef>
                <a:spcPts val="100"/>
              </a:spcBef>
            </a:pPr>
            <a:r>
              <a:rPr sz="1600" b="1" spc="60" dirty="0">
                <a:solidFill>
                  <a:srgbClr val="FFFFFF"/>
                </a:solidFill>
                <a:latin typeface="微軟正黑體" panose="020B0604030504040204" pitchFamily="34" charset="-120"/>
                <a:ea typeface="微軟正黑體" panose="020B0604030504040204" pitchFamily="34" charset="-120"/>
                <a:cs typeface="Noto Sans HK"/>
              </a:rPr>
              <a:t>工作紙</a:t>
            </a:r>
            <a:endParaRPr sz="1600">
              <a:latin typeface="微軟正黑體" panose="020B0604030504040204" pitchFamily="34" charset="-120"/>
              <a:ea typeface="微軟正黑體" panose="020B0604030504040204" pitchFamily="34" charset="-120"/>
              <a:cs typeface="Noto Sans HK"/>
            </a:endParaRPr>
          </a:p>
        </p:txBody>
      </p:sp>
      <p:grpSp>
        <p:nvGrpSpPr>
          <p:cNvPr id="19" name="object 19"/>
          <p:cNvGrpSpPr/>
          <p:nvPr/>
        </p:nvGrpSpPr>
        <p:grpSpPr>
          <a:xfrm>
            <a:off x="427236" y="2146878"/>
            <a:ext cx="6705600" cy="3968115"/>
            <a:chOff x="427236" y="2146878"/>
            <a:chExt cx="6705600" cy="3968115"/>
          </a:xfrm>
        </p:grpSpPr>
        <p:sp>
          <p:nvSpPr>
            <p:cNvPr id="20" name="object 20"/>
            <p:cNvSpPr/>
            <p:nvPr/>
          </p:nvSpPr>
          <p:spPr>
            <a:xfrm>
              <a:off x="441523" y="2157528"/>
              <a:ext cx="6677025" cy="3947795"/>
            </a:xfrm>
            <a:custGeom>
              <a:avLst/>
              <a:gdLst/>
              <a:ahLst/>
              <a:cxnLst/>
              <a:rect l="l" t="t" r="r" b="b"/>
              <a:pathLst>
                <a:path w="6677025" h="3947795">
                  <a:moveTo>
                    <a:pt x="216001" y="0"/>
                  </a:moveTo>
                  <a:lnTo>
                    <a:pt x="166475" y="5704"/>
                  </a:lnTo>
                  <a:lnTo>
                    <a:pt x="121011" y="21955"/>
                  </a:lnTo>
                  <a:lnTo>
                    <a:pt x="80904" y="47454"/>
                  </a:lnTo>
                  <a:lnTo>
                    <a:pt x="47454" y="80904"/>
                  </a:lnTo>
                  <a:lnTo>
                    <a:pt x="21955" y="121011"/>
                  </a:lnTo>
                  <a:lnTo>
                    <a:pt x="5704" y="166475"/>
                  </a:lnTo>
                  <a:lnTo>
                    <a:pt x="0" y="216001"/>
                  </a:lnTo>
                  <a:lnTo>
                    <a:pt x="0" y="3731336"/>
                  </a:lnTo>
                  <a:lnTo>
                    <a:pt x="5704" y="3780862"/>
                  </a:lnTo>
                  <a:lnTo>
                    <a:pt x="21955" y="3826326"/>
                  </a:lnTo>
                  <a:lnTo>
                    <a:pt x="47454" y="3866432"/>
                  </a:lnTo>
                  <a:lnTo>
                    <a:pt x="80904" y="3899883"/>
                  </a:lnTo>
                  <a:lnTo>
                    <a:pt x="121011" y="3925382"/>
                  </a:lnTo>
                  <a:lnTo>
                    <a:pt x="166475" y="3941632"/>
                  </a:lnTo>
                  <a:lnTo>
                    <a:pt x="216001" y="3947337"/>
                  </a:lnTo>
                  <a:lnTo>
                    <a:pt x="6460947" y="3947337"/>
                  </a:lnTo>
                  <a:lnTo>
                    <a:pt x="6510477" y="3941632"/>
                  </a:lnTo>
                  <a:lnTo>
                    <a:pt x="6555943" y="3925382"/>
                  </a:lnTo>
                  <a:lnTo>
                    <a:pt x="6596049" y="3899883"/>
                  </a:lnTo>
                  <a:lnTo>
                    <a:pt x="6629498" y="3866432"/>
                  </a:lnTo>
                  <a:lnTo>
                    <a:pt x="6654995" y="3826326"/>
                  </a:lnTo>
                  <a:lnTo>
                    <a:pt x="6671244" y="3780862"/>
                  </a:lnTo>
                  <a:lnTo>
                    <a:pt x="6676948" y="3731336"/>
                  </a:lnTo>
                  <a:lnTo>
                    <a:pt x="6676948" y="216001"/>
                  </a:lnTo>
                  <a:lnTo>
                    <a:pt x="6671244" y="166475"/>
                  </a:lnTo>
                  <a:lnTo>
                    <a:pt x="6654995" y="121011"/>
                  </a:lnTo>
                  <a:lnTo>
                    <a:pt x="6629498" y="80904"/>
                  </a:lnTo>
                  <a:lnTo>
                    <a:pt x="6596049" y="47454"/>
                  </a:lnTo>
                  <a:lnTo>
                    <a:pt x="6555943" y="21955"/>
                  </a:lnTo>
                  <a:lnTo>
                    <a:pt x="6510477" y="5704"/>
                  </a:lnTo>
                  <a:lnTo>
                    <a:pt x="6460947" y="0"/>
                  </a:lnTo>
                  <a:lnTo>
                    <a:pt x="216001" y="0"/>
                  </a:lnTo>
                  <a:close/>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1" name="object 21"/>
            <p:cNvSpPr/>
            <p:nvPr/>
          </p:nvSpPr>
          <p:spPr>
            <a:xfrm>
              <a:off x="431999" y="3144358"/>
              <a:ext cx="6696075" cy="0"/>
            </a:xfrm>
            <a:custGeom>
              <a:avLst/>
              <a:gdLst/>
              <a:ahLst/>
              <a:cxnLst/>
              <a:rect l="l" t="t" r="r" b="b"/>
              <a:pathLst>
                <a:path w="6696075">
                  <a:moveTo>
                    <a:pt x="0" y="0"/>
                  </a:moveTo>
                  <a:lnTo>
                    <a:pt x="6695998"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2" name="object 22"/>
            <p:cNvSpPr/>
            <p:nvPr/>
          </p:nvSpPr>
          <p:spPr>
            <a:xfrm>
              <a:off x="431999" y="4131188"/>
              <a:ext cx="6696075" cy="0"/>
            </a:xfrm>
            <a:custGeom>
              <a:avLst/>
              <a:gdLst/>
              <a:ahLst/>
              <a:cxnLst/>
              <a:rect l="l" t="t" r="r" b="b"/>
              <a:pathLst>
                <a:path w="6696075">
                  <a:moveTo>
                    <a:pt x="0" y="0"/>
                  </a:moveTo>
                  <a:lnTo>
                    <a:pt x="6695998"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3" name="object 23"/>
            <p:cNvSpPr/>
            <p:nvPr/>
          </p:nvSpPr>
          <p:spPr>
            <a:xfrm>
              <a:off x="431999" y="5118017"/>
              <a:ext cx="6696075" cy="0"/>
            </a:xfrm>
            <a:custGeom>
              <a:avLst/>
              <a:gdLst/>
              <a:ahLst/>
              <a:cxnLst/>
              <a:rect l="l" t="t" r="r" b="b"/>
              <a:pathLst>
                <a:path w="6696075">
                  <a:moveTo>
                    <a:pt x="0" y="0"/>
                  </a:moveTo>
                  <a:lnTo>
                    <a:pt x="6695998"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4" name="object 24"/>
            <p:cNvSpPr/>
            <p:nvPr/>
          </p:nvSpPr>
          <p:spPr>
            <a:xfrm>
              <a:off x="1776933" y="2156403"/>
              <a:ext cx="0" cy="3949065"/>
            </a:xfrm>
            <a:custGeom>
              <a:avLst/>
              <a:gdLst/>
              <a:ahLst/>
              <a:cxnLst/>
              <a:rect l="l" t="t" r="r" b="b"/>
              <a:pathLst>
                <a:path h="3949065">
                  <a:moveTo>
                    <a:pt x="0" y="0"/>
                  </a:moveTo>
                  <a:lnTo>
                    <a:pt x="0" y="3948595"/>
                  </a:lnTo>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5" name="object 25"/>
            <p:cNvSpPr/>
            <p:nvPr/>
          </p:nvSpPr>
          <p:spPr>
            <a:xfrm>
              <a:off x="4447703" y="2156403"/>
              <a:ext cx="0" cy="3949065"/>
            </a:xfrm>
            <a:custGeom>
              <a:avLst/>
              <a:gdLst/>
              <a:ahLst/>
              <a:cxnLst/>
              <a:rect l="l" t="t" r="r" b="b"/>
              <a:pathLst>
                <a:path h="3949065">
                  <a:moveTo>
                    <a:pt x="0" y="0"/>
                  </a:moveTo>
                  <a:lnTo>
                    <a:pt x="0" y="3948595"/>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6" name="object 26"/>
            <p:cNvSpPr/>
            <p:nvPr/>
          </p:nvSpPr>
          <p:spPr>
            <a:xfrm>
              <a:off x="3112319" y="2156403"/>
              <a:ext cx="0" cy="3949065"/>
            </a:xfrm>
            <a:custGeom>
              <a:avLst/>
              <a:gdLst/>
              <a:ahLst/>
              <a:cxnLst/>
              <a:rect l="l" t="t" r="r" b="b"/>
              <a:pathLst>
                <a:path h="3949065">
                  <a:moveTo>
                    <a:pt x="0" y="0"/>
                  </a:moveTo>
                  <a:lnTo>
                    <a:pt x="0" y="3948595"/>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7" name="object 27"/>
            <p:cNvSpPr/>
            <p:nvPr/>
          </p:nvSpPr>
          <p:spPr>
            <a:xfrm>
              <a:off x="5783113" y="2156403"/>
              <a:ext cx="0" cy="3949065"/>
            </a:xfrm>
            <a:custGeom>
              <a:avLst/>
              <a:gdLst/>
              <a:ahLst/>
              <a:cxnLst/>
              <a:rect l="l" t="t" r="r" b="b"/>
              <a:pathLst>
                <a:path h="3949065">
                  <a:moveTo>
                    <a:pt x="0" y="0"/>
                  </a:moveTo>
                  <a:lnTo>
                    <a:pt x="0" y="3948595"/>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grpSp>
        <p:nvGrpSpPr>
          <p:cNvPr id="28" name="object 28"/>
          <p:cNvGrpSpPr/>
          <p:nvPr/>
        </p:nvGrpSpPr>
        <p:grpSpPr>
          <a:xfrm>
            <a:off x="431998" y="6293617"/>
            <a:ext cx="5364480" cy="3966845"/>
            <a:chOff x="431998" y="6293617"/>
            <a:chExt cx="5364480" cy="3966845"/>
          </a:xfrm>
        </p:grpSpPr>
        <p:sp>
          <p:nvSpPr>
            <p:cNvPr id="29" name="object 29"/>
            <p:cNvSpPr/>
            <p:nvPr/>
          </p:nvSpPr>
          <p:spPr>
            <a:xfrm>
              <a:off x="441523" y="6303142"/>
              <a:ext cx="5345430" cy="3947795"/>
            </a:xfrm>
            <a:custGeom>
              <a:avLst/>
              <a:gdLst/>
              <a:ahLst/>
              <a:cxnLst/>
              <a:rect l="l" t="t" r="r" b="b"/>
              <a:pathLst>
                <a:path w="5345430" h="3947795">
                  <a:moveTo>
                    <a:pt x="216001" y="0"/>
                  </a:moveTo>
                  <a:lnTo>
                    <a:pt x="166475" y="5704"/>
                  </a:lnTo>
                  <a:lnTo>
                    <a:pt x="121011" y="21955"/>
                  </a:lnTo>
                  <a:lnTo>
                    <a:pt x="80904" y="47454"/>
                  </a:lnTo>
                  <a:lnTo>
                    <a:pt x="47454" y="80904"/>
                  </a:lnTo>
                  <a:lnTo>
                    <a:pt x="21955" y="121011"/>
                  </a:lnTo>
                  <a:lnTo>
                    <a:pt x="5704" y="166475"/>
                  </a:lnTo>
                  <a:lnTo>
                    <a:pt x="0" y="216001"/>
                  </a:lnTo>
                  <a:lnTo>
                    <a:pt x="0" y="3731336"/>
                  </a:lnTo>
                  <a:lnTo>
                    <a:pt x="5704" y="3780862"/>
                  </a:lnTo>
                  <a:lnTo>
                    <a:pt x="21955" y="3826326"/>
                  </a:lnTo>
                  <a:lnTo>
                    <a:pt x="47454" y="3866432"/>
                  </a:lnTo>
                  <a:lnTo>
                    <a:pt x="80904" y="3899883"/>
                  </a:lnTo>
                  <a:lnTo>
                    <a:pt x="121011" y="3925382"/>
                  </a:lnTo>
                  <a:lnTo>
                    <a:pt x="166475" y="3941632"/>
                  </a:lnTo>
                  <a:lnTo>
                    <a:pt x="216001" y="3947337"/>
                  </a:lnTo>
                  <a:lnTo>
                    <a:pt x="5128945" y="3947337"/>
                  </a:lnTo>
                  <a:lnTo>
                    <a:pt x="5178475" y="3941632"/>
                  </a:lnTo>
                  <a:lnTo>
                    <a:pt x="5223941" y="3925382"/>
                  </a:lnTo>
                  <a:lnTo>
                    <a:pt x="5264047" y="3899883"/>
                  </a:lnTo>
                  <a:lnTo>
                    <a:pt x="5297497" y="3866432"/>
                  </a:lnTo>
                  <a:lnTo>
                    <a:pt x="5322994" y="3826326"/>
                  </a:lnTo>
                  <a:lnTo>
                    <a:pt x="5339243" y="3780862"/>
                  </a:lnTo>
                  <a:lnTo>
                    <a:pt x="5344947" y="3731336"/>
                  </a:lnTo>
                  <a:lnTo>
                    <a:pt x="5344947" y="216001"/>
                  </a:lnTo>
                  <a:lnTo>
                    <a:pt x="5339243" y="166475"/>
                  </a:lnTo>
                  <a:lnTo>
                    <a:pt x="5322994" y="121011"/>
                  </a:lnTo>
                  <a:lnTo>
                    <a:pt x="5297497" y="80904"/>
                  </a:lnTo>
                  <a:lnTo>
                    <a:pt x="5264047" y="47454"/>
                  </a:lnTo>
                  <a:lnTo>
                    <a:pt x="5223941" y="21955"/>
                  </a:lnTo>
                  <a:lnTo>
                    <a:pt x="5178475" y="5704"/>
                  </a:lnTo>
                  <a:lnTo>
                    <a:pt x="5128945" y="0"/>
                  </a:lnTo>
                  <a:lnTo>
                    <a:pt x="216001" y="0"/>
                  </a:lnTo>
                  <a:close/>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30" name="object 30"/>
            <p:cNvSpPr/>
            <p:nvPr/>
          </p:nvSpPr>
          <p:spPr>
            <a:xfrm>
              <a:off x="2175967" y="6540347"/>
              <a:ext cx="3210560" cy="514984"/>
            </a:xfrm>
            <a:custGeom>
              <a:avLst/>
              <a:gdLst/>
              <a:ahLst/>
              <a:cxnLst/>
              <a:rect l="l" t="t" r="r" b="b"/>
              <a:pathLst>
                <a:path w="3210560" h="514984">
                  <a:moveTo>
                    <a:pt x="170980" y="438391"/>
                  </a:moveTo>
                  <a:lnTo>
                    <a:pt x="77520" y="439127"/>
                  </a:lnTo>
                  <a:lnTo>
                    <a:pt x="63309" y="435343"/>
                  </a:lnTo>
                  <a:lnTo>
                    <a:pt x="53555" y="425488"/>
                  </a:lnTo>
                  <a:lnTo>
                    <a:pt x="49784" y="412140"/>
                  </a:lnTo>
                  <a:lnTo>
                    <a:pt x="53505" y="397916"/>
                  </a:lnTo>
                  <a:lnTo>
                    <a:pt x="133807" y="258711"/>
                  </a:lnTo>
                  <a:lnTo>
                    <a:pt x="160807" y="274307"/>
                  </a:lnTo>
                  <a:lnTo>
                    <a:pt x="155689" y="175691"/>
                  </a:lnTo>
                  <a:lnTo>
                    <a:pt x="67716" y="220560"/>
                  </a:lnTo>
                  <a:lnTo>
                    <a:pt x="94729" y="236156"/>
                  </a:lnTo>
                  <a:lnTo>
                    <a:pt x="8928" y="384606"/>
                  </a:lnTo>
                  <a:lnTo>
                    <a:pt x="0" y="418503"/>
                  </a:lnTo>
                  <a:lnTo>
                    <a:pt x="8851" y="450367"/>
                  </a:lnTo>
                  <a:lnTo>
                    <a:pt x="31953" y="474040"/>
                  </a:lnTo>
                  <a:lnTo>
                    <a:pt x="65747" y="483362"/>
                  </a:lnTo>
                  <a:lnTo>
                    <a:pt x="170002" y="483628"/>
                  </a:lnTo>
                  <a:lnTo>
                    <a:pt x="170980" y="438391"/>
                  </a:lnTo>
                  <a:close/>
                </a:path>
                <a:path w="3210560" h="514984">
                  <a:moveTo>
                    <a:pt x="439000" y="165887"/>
                  </a:moveTo>
                  <a:lnTo>
                    <a:pt x="411988" y="181483"/>
                  </a:lnTo>
                  <a:lnTo>
                    <a:pt x="326326" y="32943"/>
                  </a:lnTo>
                  <a:lnTo>
                    <a:pt x="301434" y="8267"/>
                  </a:lnTo>
                  <a:lnTo>
                    <a:pt x="269405" y="12"/>
                  </a:lnTo>
                  <a:lnTo>
                    <a:pt x="237363" y="8178"/>
                  </a:lnTo>
                  <a:lnTo>
                    <a:pt x="212394" y="32778"/>
                  </a:lnTo>
                  <a:lnTo>
                    <a:pt x="160032" y="122936"/>
                  </a:lnTo>
                  <a:lnTo>
                    <a:pt x="198716" y="146405"/>
                  </a:lnTo>
                  <a:lnTo>
                    <a:pt x="244817" y="65087"/>
                  </a:lnTo>
                  <a:lnTo>
                    <a:pt x="255193" y="54673"/>
                  </a:lnTo>
                  <a:lnTo>
                    <a:pt x="268605" y="51168"/>
                  </a:lnTo>
                  <a:lnTo>
                    <a:pt x="282041" y="54571"/>
                  </a:lnTo>
                  <a:lnTo>
                    <a:pt x="292506" y="64897"/>
                  </a:lnTo>
                  <a:lnTo>
                    <a:pt x="372910" y="204038"/>
                  </a:lnTo>
                  <a:lnTo>
                    <a:pt x="345909" y="219633"/>
                  </a:lnTo>
                  <a:lnTo>
                    <a:pt x="433870" y="264502"/>
                  </a:lnTo>
                  <a:lnTo>
                    <a:pt x="439000" y="165887"/>
                  </a:lnTo>
                  <a:close/>
                </a:path>
                <a:path w="3210560" h="514984">
                  <a:moveTo>
                    <a:pt x="538746" y="419049"/>
                  </a:moveTo>
                  <a:lnTo>
                    <a:pt x="529932" y="385127"/>
                  </a:lnTo>
                  <a:lnTo>
                    <a:pt x="478028" y="294703"/>
                  </a:lnTo>
                  <a:lnTo>
                    <a:pt x="438365" y="316471"/>
                  </a:lnTo>
                  <a:lnTo>
                    <a:pt x="485736" y="397040"/>
                  </a:lnTo>
                  <a:lnTo>
                    <a:pt x="489559" y="411226"/>
                  </a:lnTo>
                  <a:lnTo>
                    <a:pt x="485902" y="424611"/>
                  </a:lnTo>
                  <a:lnTo>
                    <a:pt x="476224" y="434555"/>
                  </a:lnTo>
                  <a:lnTo>
                    <a:pt x="462051" y="438454"/>
                  </a:lnTo>
                  <a:lnTo>
                    <a:pt x="301345" y="438505"/>
                  </a:lnTo>
                  <a:lnTo>
                    <a:pt x="301345" y="407327"/>
                  </a:lnTo>
                  <a:lnTo>
                    <a:pt x="218516" y="461060"/>
                  </a:lnTo>
                  <a:lnTo>
                    <a:pt x="301345" y="514819"/>
                  </a:lnTo>
                  <a:lnTo>
                    <a:pt x="301345" y="483628"/>
                  </a:lnTo>
                  <a:lnTo>
                    <a:pt x="472808" y="483704"/>
                  </a:lnTo>
                  <a:lnTo>
                    <a:pt x="506628" y="474484"/>
                  </a:lnTo>
                  <a:lnTo>
                    <a:pt x="529793" y="450875"/>
                  </a:lnTo>
                  <a:lnTo>
                    <a:pt x="538746" y="419049"/>
                  </a:lnTo>
                  <a:close/>
                </a:path>
                <a:path w="3210560" h="514984">
                  <a:moveTo>
                    <a:pt x="1502994" y="438391"/>
                  </a:moveTo>
                  <a:lnTo>
                    <a:pt x="1409522" y="439127"/>
                  </a:lnTo>
                  <a:lnTo>
                    <a:pt x="1395310" y="435343"/>
                  </a:lnTo>
                  <a:lnTo>
                    <a:pt x="1385557" y="425488"/>
                  </a:lnTo>
                  <a:lnTo>
                    <a:pt x="1381785" y="412140"/>
                  </a:lnTo>
                  <a:lnTo>
                    <a:pt x="1385506" y="397916"/>
                  </a:lnTo>
                  <a:lnTo>
                    <a:pt x="1465808" y="258711"/>
                  </a:lnTo>
                  <a:lnTo>
                    <a:pt x="1492808" y="274307"/>
                  </a:lnTo>
                  <a:lnTo>
                    <a:pt x="1487690" y="175691"/>
                  </a:lnTo>
                  <a:lnTo>
                    <a:pt x="1399717" y="220560"/>
                  </a:lnTo>
                  <a:lnTo>
                    <a:pt x="1426730" y="236156"/>
                  </a:lnTo>
                  <a:lnTo>
                    <a:pt x="1340929" y="384606"/>
                  </a:lnTo>
                  <a:lnTo>
                    <a:pt x="1332001" y="418503"/>
                  </a:lnTo>
                  <a:lnTo>
                    <a:pt x="1340853" y="450367"/>
                  </a:lnTo>
                  <a:lnTo>
                    <a:pt x="1363954" y="474040"/>
                  </a:lnTo>
                  <a:lnTo>
                    <a:pt x="1397749" y="483362"/>
                  </a:lnTo>
                  <a:lnTo>
                    <a:pt x="1502003" y="483628"/>
                  </a:lnTo>
                  <a:lnTo>
                    <a:pt x="1502994" y="438391"/>
                  </a:lnTo>
                  <a:close/>
                </a:path>
                <a:path w="3210560" h="514984">
                  <a:moveTo>
                    <a:pt x="1771002" y="165887"/>
                  </a:moveTo>
                  <a:lnTo>
                    <a:pt x="1743989" y="181483"/>
                  </a:lnTo>
                  <a:lnTo>
                    <a:pt x="1658327" y="32943"/>
                  </a:lnTo>
                  <a:lnTo>
                    <a:pt x="1633435" y="8267"/>
                  </a:lnTo>
                  <a:lnTo>
                    <a:pt x="1601406" y="12"/>
                  </a:lnTo>
                  <a:lnTo>
                    <a:pt x="1569364" y="8178"/>
                  </a:lnTo>
                  <a:lnTo>
                    <a:pt x="1544396" y="32778"/>
                  </a:lnTo>
                  <a:lnTo>
                    <a:pt x="1492034" y="122936"/>
                  </a:lnTo>
                  <a:lnTo>
                    <a:pt x="1530718" y="146405"/>
                  </a:lnTo>
                  <a:lnTo>
                    <a:pt x="1576819" y="65087"/>
                  </a:lnTo>
                  <a:lnTo>
                    <a:pt x="1587195" y="54673"/>
                  </a:lnTo>
                  <a:lnTo>
                    <a:pt x="1600606" y="51168"/>
                  </a:lnTo>
                  <a:lnTo>
                    <a:pt x="1614043" y="54571"/>
                  </a:lnTo>
                  <a:lnTo>
                    <a:pt x="1624507" y="64897"/>
                  </a:lnTo>
                  <a:lnTo>
                    <a:pt x="1704924" y="204038"/>
                  </a:lnTo>
                  <a:lnTo>
                    <a:pt x="1677911" y="219633"/>
                  </a:lnTo>
                  <a:lnTo>
                    <a:pt x="1765871" y="264502"/>
                  </a:lnTo>
                  <a:lnTo>
                    <a:pt x="1771002" y="165887"/>
                  </a:lnTo>
                  <a:close/>
                </a:path>
                <a:path w="3210560" h="514984">
                  <a:moveTo>
                    <a:pt x="1870748" y="419049"/>
                  </a:moveTo>
                  <a:lnTo>
                    <a:pt x="1861934" y="385127"/>
                  </a:lnTo>
                  <a:lnTo>
                    <a:pt x="1810029" y="294703"/>
                  </a:lnTo>
                  <a:lnTo>
                    <a:pt x="1770367" y="316471"/>
                  </a:lnTo>
                  <a:lnTo>
                    <a:pt x="1817738" y="397040"/>
                  </a:lnTo>
                  <a:lnTo>
                    <a:pt x="1821561" y="411226"/>
                  </a:lnTo>
                  <a:lnTo>
                    <a:pt x="1817903" y="424611"/>
                  </a:lnTo>
                  <a:lnTo>
                    <a:pt x="1808226" y="434555"/>
                  </a:lnTo>
                  <a:lnTo>
                    <a:pt x="1794052" y="438454"/>
                  </a:lnTo>
                  <a:lnTo>
                    <a:pt x="1633347" y="438505"/>
                  </a:lnTo>
                  <a:lnTo>
                    <a:pt x="1633347" y="407327"/>
                  </a:lnTo>
                  <a:lnTo>
                    <a:pt x="1550517" y="461060"/>
                  </a:lnTo>
                  <a:lnTo>
                    <a:pt x="1633347" y="514819"/>
                  </a:lnTo>
                  <a:lnTo>
                    <a:pt x="1633347" y="483628"/>
                  </a:lnTo>
                  <a:lnTo>
                    <a:pt x="1804822" y="483704"/>
                  </a:lnTo>
                  <a:lnTo>
                    <a:pt x="1838629" y="474484"/>
                  </a:lnTo>
                  <a:lnTo>
                    <a:pt x="1861794" y="450875"/>
                  </a:lnTo>
                  <a:lnTo>
                    <a:pt x="1870748" y="419049"/>
                  </a:lnTo>
                  <a:close/>
                </a:path>
                <a:path w="3210560" h="514984">
                  <a:moveTo>
                    <a:pt x="2842171" y="438391"/>
                  </a:moveTo>
                  <a:lnTo>
                    <a:pt x="2748711" y="439127"/>
                  </a:lnTo>
                  <a:lnTo>
                    <a:pt x="2734500" y="435343"/>
                  </a:lnTo>
                  <a:lnTo>
                    <a:pt x="2724759" y="425488"/>
                  </a:lnTo>
                  <a:lnTo>
                    <a:pt x="2720987" y="412140"/>
                  </a:lnTo>
                  <a:lnTo>
                    <a:pt x="2724696" y="397916"/>
                  </a:lnTo>
                  <a:lnTo>
                    <a:pt x="2804985" y="258711"/>
                  </a:lnTo>
                  <a:lnTo>
                    <a:pt x="2831998" y="274307"/>
                  </a:lnTo>
                  <a:lnTo>
                    <a:pt x="2826880" y="175704"/>
                  </a:lnTo>
                  <a:lnTo>
                    <a:pt x="2738907" y="220560"/>
                  </a:lnTo>
                  <a:lnTo>
                    <a:pt x="2765920" y="236156"/>
                  </a:lnTo>
                  <a:lnTo>
                    <a:pt x="2680119" y="384606"/>
                  </a:lnTo>
                  <a:lnTo>
                    <a:pt x="2671203" y="418503"/>
                  </a:lnTo>
                  <a:lnTo>
                    <a:pt x="2680055" y="450367"/>
                  </a:lnTo>
                  <a:lnTo>
                    <a:pt x="2703157" y="474040"/>
                  </a:lnTo>
                  <a:lnTo>
                    <a:pt x="2736939" y="483362"/>
                  </a:lnTo>
                  <a:lnTo>
                    <a:pt x="2841193" y="483628"/>
                  </a:lnTo>
                  <a:lnTo>
                    <a:pt x="2842171" y="438391"/>
                  </a:lnTo>
                  <a:close/>
                </a:path>
                <a:path w="3210560" h="514984">
                  <a:moveTo>
                    <a:pt x="3110204" y="165887"/>
                  </a:moveTo>
                  <a:lnTo>
                    <a:pt x="3083191" y="181483"/>
                  </a:lnTo>
                  <a:lnTo>
                    <a:pt x="2997530" y="32943"/>
                  </a:lnTo>
                  <a:lnTo>
                    <a:pt x="2972638" y="8267"/>
                  </a:lnTo>
                  <a:lnTo>
                    <a:pt x="2940608" y="0"/>
                  </a:lnTo>
                  <a:lnTo>
                    <a:pt x="2908554" y="8178"/>
                  </a:lnTo>
                  <a:lnTo>
                    <a:pt x="2883585" y="32778"/>
                  </a:lnTo>
                  <a:lnTo>
                    <a:pt x="2831236" y="122936"/>
                  </a:lnTo>
                  <a:lnTo>
                    <a:pt x="2869920" y="146405"/>
                  </a:lnTo>
                  <a:lnTo>
                    <a:pt x="2916021" y="65087"/>
                  </a:lnTo>
                  <a:lnTo>
                    <a:pt x="2926397" y="54673"/>
                  </a:lnTo>
                  <a:lnTo>
                    <a:pt x="2939808" y="51168"/>
                  </a:lnTo>
                  <a:lnTo>
                    <a:pt x="2953245" y="54571"/>
                  </a:lnTo>
                  <a:lnTo>
                    <a:pt x="2963710" y="64897"/>
                  </a:lnTo>
                  <a:lnTo>
                    <a:pt x="3044113" y="204038"/>
                  </a:lnTo>
                  <a:lnTo>
                    <a:pt x="3017113" y="219633"/>
                  </a:lnTo>
                  <a:lnTo>
                    <a:pt x="3105073" y="264502"/>
                  </a:lnTo>
                  <a:lnTo>
                    <a:pt x="3110204" y="165887"/>
                  </a:lnTo>
                  <a:close/>
                </a:path>
                <a:path w="3210560" h="514984">
                  <a:moveTo>
                    <a:pt x="3209950" y="419049"/>
                  </a:moveTo>
                  <a:lnTo>
                    <a:pt x="3201136" y="385127"/>
                  </a:lnTo>
                  <a:lnTo>
                    <a:pt x="3149231" y="294703"/>
                  </a:lnTo>
                  <a:lnTo>
                    <a:pt x="3109569" y="316471"/>
                  </a:lnTo>
                  <a:lnTo>
                    <a:pt x="3156940" y="397040"/>
                  </a:lnTo>
                  <a:lnTo>
                    <a:pt x="3160763" y="411226"/>
                  </a:lnTo>
                  <a:lnTo>
                    <a:pt x="3157093" y="424611"/>
                  </a:lnTo>
                  <a:lnTo>
                    <a:pt x="3147428" y="434555"/>
                  </a:lnTo>
                  <a:lnTo>
                    <a:pt x="3133255" y="438454"/>
                  </a:lnTo>
                  <a:lnTo>
                    <a:pt x="2972549" y="438505"/>
                  </a:lnTo>
                  <a:lnTo>
                    <a:pt x="2972549" y="407327"/>
                  </a:lnTo>
                  <a:lnTo>
                    <a:pt x="2889707" y="461060"/>
                  </a:lnTo>
                  <a:lnTo>
                    <a:pt x="2972549" y="514819"/>
                  </a:lnTo>
                  <a:lnTo>
                    <a:pt x="2972549" y="483628"/>
                  </a:lnTo>
                  <a:lnTo>
                    <a:pt x="3144012" y="483704"/>
                  </a:lnTo>
                  <a:lnTo>
                    <a:pt x="3177832" y="474484"/>
                  </a:lnTo>
                  <a:lnTo>
                    <a:pt x="3200997" y="450875"/>
                  </a:lnTo>
                  <a:lnTo>
                    <a:pt x="3209950" y="419049"/>
                  </a:lnTo>
                  <a:close/>
                </a:path>
              </a:pathLst>
            </a:custGeom>
            <a:solidFill>
              <a:srgbClr val="323031"/>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graphicFrame>
        <p:nvGraphicFramePr>
          <p:cNvPr id="31" name="object 31"/>
          <p:cNvGraphicFramePr>
            <a:graphicFrameLocks noGrp="1"/>
          </p:cNvGraphicFramePr>
          <p:nvPr>
            <p:extLst>
              <p:ext uri="{D42A27DB-BD31-4B8C-83A1-F6EECF244321}">
                <p14:modId xmlns:p14="http://schemas.microsoft.com/office/powerpoint/2010/main" val="2104416214"/>
              </p:ext>
            </p:extLst>
          </p:nvPr>
        </p:nvGraphicFramePr>
        <p:xfrm>
          <a:off x="431999" y="6302509"/>
          <a:ext cx="5354954" cy="3948430"/>
        </p:xfrm>
        <a:graphic>
          <a:graphicData uri="http://schemas.openxmlformats.org/drawingml/2006/table">
            <a:tbl>
              <a:tblPr firstRow="1" bandRow="1">
                <a:tableStyleId>{2D5ABB26-0587-4C30-8999-92F81FD0307C}</a:tableStyleId>
              </a:tblPr>
              <a:tblGrid>
                <a:gridCol w="1344930">
                  <a:extLst>
                    <a:ext uri="{9D8B030D-6E8A-4147-A177-3AD203B41FA5}">
                      <a16:colId xmlns:a16="http://schemas.microsoft.com/office/drawing/2014/main" val="20000"/>
                    </a:ext>
                  </a:extLst>
                </a:gridCol>
                <a:gridCol w="1335405">
                  <a:extLst>
                    <a:ext uri="{9D8B030D-6E8A-4147-A177-3AD203B41FA5}">
                      <a16:colId xmlns:a16="http://schemas.microsoft.com/office/drawing/2014/main" val="20001"/>
                    </a:ext>
                  </a:extLst>
                </a:gridCol>
                <a:gridCol w="1335405">
                  <a:extLst>
                    <a:ext uri="{9D8B030D-6E8A-4147-A177-3AD203B41FA5}">
                      <a16:colId xmlns:a16="http://schemas.microsoft.com/office/drawing/2014/main" val="20002"/>
                    </a:ext>
                  </a:extLst>
                </a:gridCol>
                <a:gridCol w="1339214">
                  <a:extLst>
                    <a:ext uri="{9D8B030D-6E8A-4147-A177-3AD203B41FA5}">
                      <a16:colId xmlns:a16="http://schemas.microsoft.com/office/drawing/2014/main" val="20003"/>
                    </a:ext>
                  </a:extLst>
                </a:gridCol>
              </a:tblGrid>
              <a:tr h="987425">
                <a:tc>
                  <a:txBody>
                    <a:bodyPr/>
                    <a:lstStyle/>
                    <a:p>
                      <a:pPr>
                        <a:lnSpc>
                          <a:spcPct val="100000"/>
                        </a:lnSpc>
                        <a:spcBef>
                          <a:spcPts val="125"/>
                        </a:spcBef>
                      </a:pPr>
                      <a:endParaRPr sz="1400" dirty="0">
                        <a:latin typeface="微軟正黑體" panose="020B0604030504040204" pitchFamily="34" charset="-120"/>
                        <a:ea typeface="微軟正黑體" panose="020B0604030504040204" pitchFamily="34" charset="-120"/>
                        <a:cs typeface="Times New Roman"/>
                      </a:endParaRPr>
                    </a:p>
                    <a:p>
                      <a:pPr marL="314960" marR="292735" indent="90805">
                        <a:lnSpc>
                          <a:spcPct val="119000"/>
                        </a:lnSpc>
                      </a:pPr>
                      <a:r>
                        <a:rPr sz="1400" b="1" spc="-20" dirty="0">
                          <a:solidFill>
                            <a:srgbClr val="002F2F"/>
                          </a:solidFill>
                          <a:latin typeface="微軟正黑體" panose="020B0604030504040204" pitchFamily="34" charset="-120"/>
                          <a:ea typeface="微軟正黑體" panose="020B0604030504040204" pitchFamily="34" charset="-120"/>
                          <a:cs typeface="Noto Sans HK"/>
                        </a:rPr>
                        <a:t>塑膠的</a:t>
                      </a:r>
                      <a:r>
                        <a:rPr sz="1400" b="1" spc="-15" dirty="0">
                          <a:solidFill>
                            <a:srgbClr val="002F2F"/>
                          </a:solidFill>
                          <a:latin typeface="微軟正黑體" panose="020B0604030504040204" pitchFamily="34" charset="-120"/>
                          <a:ea typeface="微軟正黑體" panose="020B0604030504040204" pitchFamily="34" charset="-120"/>
                          <a:cs typeface="Noto Sans HK"/>
                        </a:rPr>
                        <a:t>編碼系統</a:t>
                      </a:r>
                      <a:endParaRPr sz="1400" dirty="0">
                        <a:latin typeface="微軟正黑體" panose="020B0604030504040204" pitchFamily="34" charset="-120"/>
                        <a:ea typeface="微軟正黑體" panose="020B0604030504040204" pitchFamily="34" charset="-120"/>
                        <a:cs typeface="Noto Sans HK"/>
                      </a:endParaRPr>
                    </a:p>
                  </a:txBody>
                  <a:tcPr marL="0" marR="0" marT="15875" marB="0">
                    <a:lnR w="19050">
                      <a:solidFill>
                        <a:srgbClr val="72CBC9"/>
                      </a:solidFill>
                      <a:prstDash val="solid"/>
                    </a:lnR>
                    <a:lnB w="9525">
                      <a:solidFill>
                        <a:srgbClr val="FFFFFF"/>
                      </a:solidFill>
                      <a:prstDash val="solid"/>
                    </a:lnB>
                  </a:tcPr>
                </a:tc>
                <a:tc>
                  <a:txBody>
                    <a:bodyPr/>
                    <a:lstStyle/>
                    <a:p>
                      <a:pPr>
                        <a:lnSpc>
                          <a:spcPct val="100000"/>
                        </a:lnSpc>
                      </a:pPr>
                      <a:endParaRPr sz="1300">
                        <a:latin typeface="微軟正黑體" panose="020B0604030504040204" pitchFamily="34" charset="-120"/>
                        <a:ea typeface="微軟正黑體" panose="020B0604030504040204" pitchFamily="34" charset="-120"/>
                        <a:cs typeface="Times New Roman"/>
                      </a:endParaRPr>
                    </a:p>
                  </a:txBody>
                  <a:tcPr marL="0" marR="0" marT="0" marB="0">
                    <a:lnL w="19050">
                      <a:solidFill>
                        <a:srgbClr val="72CBC9"/>
                      </a:solidFill>
                      <a:prstDash val="solid"/>
                    </a:lnL>
                    <a:lnR w="9525">
                      <a:solidFill>
                        <a:srgbClr val="72CBC9"/>
                      </a:solidFill>
                      <a:prstDash val="solid"/>
                    </a:lnR>
                    <a:lnB w="9525">
                      <a:solidFill>
                        <a:srgbClr val="72CBC9"/>
                      </a:solidFill>
                      <a:prstDash val="solid"/>
                    </a:lnB>
                  </a:tcPr>
                </a:tc>
                <a:tc>
                  <a:txBody>
                    <a:bodyPr/>
                    <a:lstStyle/>
                    <a:p>
                      <a:pPr>
                        <a:lnSpc>
                          <a:spcPct val="100000"/>
                        </a:lnSpc>
                      </a:pPr>
                      <a:endParaRPr sz="1300">
                        <a:latin typeface="微軟正黑體" panose="020B0604030504040204" pitchFamily="34" charset="-120"/>
                        <a:ea typeface="微軟正黑體" panose="020B0604030504040204" pitchFamily="34" charset="-120"/>
                        <a:cs typeface="Times New Roman"/>
                      </a:endParaRPr>
                    </a:p>
                  </a:txBody>
                  <a:tcPr marL="0" marR="0" marT="0" marB="0">
                    <a:lnL w="9525">
                      <a:solidFill>
                        <a:srgbClr val="72CBC9"/>
                      </a:solidFill>
                      <a:prstDash val="solid"/>
                    </a:lnL>
                    <a:lnR w="9525">
                      <a:solidFill>
                        <a:srgbClr val="72CBC9"/>
                      </a:solidFill>
                      <a:prstDash val="solid"/>
                    </a:lnR>
                    <a:lnB w="9525">
                      <a:solidFill>
                        <a:srgbClr val="72CBC9"/>
                      </a:solidFill>
                      <a:prstDash val="solid"/>
                    </a:lnB>
                  </a:tcPr>
                </a:tc>
                <a:tc>
                  <a:txBody>
                    <a:bodyPr/>
                    <a:lstStyle/>
                    <a:p>
                      <a:pPr>
                        <a:lnSpc>
                          <a:spcPct val="100000"/>
                        </a:lnSpc>
                      </a:pPr>
                      <a:endParaRPr sz="1300">
                        <a:latin typeface="微軟正黑體" panose="020B0604030504040204" pitchFamily="34" charset="-120"/>
                        <a:ea typeface="微軟正黑體" panose="020B0604030504040204" pitchFamily="34" charset="-120"/>
                        <a:cs typeface="Times New Roman"/>
                      </a:endParaRPr>
                    </a:p>
                  </a:txBody>
                  <a:tcPr marL="0" marR="0" marT="0" marB="0">
                    <a:lnL w="9525">
                      <a:solidFill>
                        <a:srgbClr val="72CBC9"/>
                      </a:solidFill>
                      <a:prstDash val="solid"/>
                    </a:lnL>
                    <a:lnB w="9525">
                      <a:solidFill>
                        <a:srgbClr val="72CBC9"/>
                      </a:solidFill>
                      <a:prstDash val="solid"/>
                    </a:lnB>
                  </a:tcPr>
                </a:tc>
                <a:extLst>
                  <a:ext uri="{0D108BD9-81ED-4DB2-BD59-A6C34878D82A}">
                    <a16:rowId xmlns:a16="http://schemas.microsoft.com/office/drawing/2014/main" val="10000"/>
                  </a:ext>
                </a:extLst>
              </a:tr>
              <a:tr h="986790">
                <a:tc>
                  <a:txBody>
                    <a:bodyPr/>
                    <a:lstStyle/>
                    <a:p>
                      <a:pPr>
                        <a:lnSpc>
                          <a:spcPct val="100000"/>
                        </a:lnSpc>
                        <a:spcBef>
                          <a:spcPts val="360"/>
                        </a:spcBef>
                      </a:pPr>
                      <a:endParaRPr sz="1400" dirty="0">
                        <a:latin typeface="微軟正黑體" panose="020B0604030504040204" pitchFamily="34" charset="-120"/>
                        <a:ea typeface="微軟正黑體" panose="020B0604030504040204" pitchFamily="34" charset="-120"/>
                        <a:cs typeface="Times New Roman"/>
                      </a:endParaRPr>
                    </a:p>
                    <a:p>
                      <a:pPr marL="13970" algn="ctr">
                        <a:lnSpc>
                          <a:spcPct val="100000"/>
                        </a:lnSpc>
                      </a:pPr>
                      <a:r>
                        <a:rPr sz="1400" b="1" spc="-15" dirty="0">
                          <a:solidFill>
                            <a:srgbClr val="002F2F"/>
                          </a:solidFill>
                          <a:latin typeface="微軟正黑體" panose="020B0604030504040204" pitchFamily="34" charset="-120"/>
                          <a:ea typeface="微軟正黑體" panose="020B0604030504040204" pitchFamily="34" charset="-120"/>
                          <a:cs typeface="Noto Sans HK"/>
                        </a:rPr>
                        <a:t>塑膠種類</a:t>
                      </a:r>
                      <a:endParaRPr sz="1400" dirty="0">
                        <a:latin typeface="微軟正黑體" panose="020B0604030504040204" pitchFamily="34" charset="-120"/>
                        <a:ea typeface="微軟正黑體" panose="020B0604030504040204" pitchFamily="34" charset="-120"/>
                        <a:cs typeface="Noto Sans HK"/>
                      </a:endParaRPr>
                    </a:p>
                    <a:p>
                      <a:pPr marL="58419" algn="ctr">
                        <a:lnSpc>
                          <a:spcPct val="100000"/>
                        </a:lnSpc>
                        <a:spcBef>
                          <a:spcPts val="320"/>
                        </a:spcBef>
                      </a:pPr>
                      <a:r>
                        <a:rPr sz="1400" b="1" dirty="0">
                          <a:solidFill>
                            <a:srgbClr val="002F2F"/>
                          </a:solidFill>
                          <a:latin typeface="微軟正黑體" panose="020B0604030504040204" pitchFamily="34" charset="-120"/>
                          <a:ea typeface="微軟正黑體" panose="020B0604030504040204" pitchFamily="34" charset="-120"/>
                          <a:cs typeface="Noto Sans HK"/>
                        </a:rPr>
                        <a:t>（中文名稱</a:t>
                      </a:r>
                      <a:r>
                        <a:rPr sz="1400" b="1" spc="-50" dirty="0">
                          <a:solidFill>
                            <a:srgbClr val="002F2F"/>
                          </a:solidFill>
                          <a:latin typeface="微軟正黑體" panose="020B0604030504040204" pitchFamily="34" charset="-120"/>
                          <a:ea typeface="微軟正黑體" panose="020B0604030504040204" pitchFamily="34" charset="-120"/>
                          <a:cs typeface="Noto Sans HK"/>
                        </a:rPr>
                        <a:t>）</a:t>
                      </a:r>
                      <a:endParaRPr sz="1400" dirty="0">
                        <a:latin typeface="微軟正黑體" panose="020B0604030504040204" pitchFamily="34" charset="-120"/>
                        <a:ea typeface="微軟正黑體" panose="020B0604030504040204" pitchFamily="34" charset="-120"/>
                        <a:cs typeface="Noto Sans HK"/>
                      </a:endParaRPr>
                    </a:p>
                  </a:txBody>
                  <a:tcPr marL="0" marR="0" marB="0">
                    <a:lnR w="19050">
                      <a:solidFill>
                        <a:srgbClr val="72CBC9"/>
                      </a:solidFill>
                      <a:prstDash val="solid"/>
                    </a:lnR>
                    <a:lnT w="9525">
                      <a:solidFill>
                        <a:srgbClr val="FFFFFF"/>
                      </a:solidFill>
                      <a:prstDash val="solid"/>
                    </a:lnT>
                    <a:lnB w="9525">
                      <a:solidFill>
                        <a:srgbClr val="FFFFFF"/>
                      </a:solidFill>
                      <a:prstDash val="solid"/>
                    </a:lnB>
                  </a:tcPr>
                </a:tc>
                <a:tc>
                  <a:txBody>
                    <a:bodyPr/>
                    <a:lstStyle/>
                    <a:p>
                      <a:pPr>
                        <a:lnSpc>
                          <a:spcPct val="100000"/>
                        </a:lnSpc>
                      </a:pPr>
                      <a:endParaRPr sz="1300">
                        <a:latin typeface="微軟正黑體" panose="020B0604030504040204" pitchFamily="34" charset="-120"/>
                        <a:ea typeface="微軟正黑體" panose="020B0604030504040204" pitchFamily="34" charset="-120"/>
                        <a:cs typeface="Times New Roman"/>
                      </a:endParaRPr>
                    </a:p>
                  </a:txBody>
                  <a:tcPr marL="0" marR="0" marT="0" marB="0">
                    <a:lnL w="19050">
                      <a:solidFill>
                        <a:srgbClr val="72CBC9"/>
                      </a:solidFill>
                      <a:prstDash val="solid"/>
                    </a:lnL>
                    <a:lnR w="9525">
                      <a:solidFill>
                        <a:srgbClr val="72CBC9"/>
                      </a:solidFill>
                      <a:prstDash val="solid"/>
                    </a:lnR>
                    <a:lnT w="9525">
                      <a:solidFill>
                        <a:srgbClr val="72CBC9"/>
                      </a:solidFill>
                      <a:prstDash val="solid"/>
                    </a:lnT>
                    <a:lnB w="9525">
                      <a:solidFill>
                        <a:srgbClr val="72CBC9"/>
                      </a:solidFill>
                      <a:prstDash val="solid"/>
                    </a:lnB>
                  </a:tcPr>
                </a:tc>
                <a:tc>
                  <a:txBody>
                    <a:bodyPr/>
                    <a:lstStyle/>
                    <a:p>
                      <a:pPr>
                        <a:lnSpc>
                          <a:spcPct val="100000"/>
                        </a:lnSpc>
                      </a:pPr>
                      <a:endParaRPr sz="1300">
                        <a:latin typeface="微軟正黑體" panose="020B0604030504040204" pitchFamily="34" charset="-120"/>
                        <a:ea typeface="微軟正黑體" panose="020B0604030504040204" pitchFamily="34" charset="-120"/>
                        <a:cs typeface="Times New Roman"/>
                      </a:endParaRPr>
                    </a:p>
                  </a:txBody>
                  <a:tcPr marL="0" marR="0" marT="0" marB="0">
                    <a:lnL w="9525">
                      <a:solidFill>
                        <a:srgbClr val="72CBC9"/>
                      </a:solidFill>
                      <a:prstDash val="solid"/>
                    </a:lnL>
                    <a:lnR w="9525">
                      <a:solidFill>
                        <a:srgbClr val="72CBC9"/>
                      </a:solidFill>
                      <a:prstDash val="solid"/>
                    </a:lnR>
                    <a:lnT w="9525">
                      <a:solidFill>
                        <a:srgbClr val="72CBC9"/>
                      </a:solidFill>
                      <a:prstDash val="solid"/>
                    </a:lnT>
                    <a:lnB w="9525">
                      <a:solidFill>
                        <a:srgbClr val="72CBC9"/>
                      </a:solidFill>
                      <a:prstDash val="solid"/>
                    </a:lnB>
                  </a:tcPr>
                </a:tc>
                <a:tc>
                  <a:txBody>
                    <a:bodyPr/>
                    <a:lstStyle/>
                    <a:p>
                      <a:pPr>
                        <a:lnSpc>
                          <a:spcPct val="100000"/>
                        </a:lnSpc>
                      </a:pPr>
                      <a:endParaRPr sz="1200">
                        <a:latin typeface="微軟正黑體" panose="020B0604030504040204" pitchFamily="34" charset="-120"/>
                        <a:ea typeface="微軟正黑體" panose="020B0604030504040204" pitchFamily="34" charset="-120"/>
                        <a:cs typeface="Times New Roman"/>
                      </a:endParaRPr>
                    </a:p>
                    <a:p>
                      <a:pPr>
                        <a:lnSpc>
                          <a:spcPct val="100000"/>
                        </a:lnSpc>
                        <a:spcBef>
                          <a:spcPts val="385"/>
                        </a:spcBef>
                      </a:pPr>
                      <a:endParaRPr sz="1200">
                        <a:latin typeface="微軟正黑體" panose="020B0604030504040204" pitchFamily="34" charset="-120"/>
                        <a:ea typeface="微軟正黑體" panose="020B0604030504040204" pitchFamily="34" charset="-120"/>
                        <a:cs typeface="Times New Roman"/>
                      </a:endParaRPr>
                    </a:p>
                    <a:p>
                      <a:pPr marL="362585">
                        <a:lnSpc>
                          <a:spcPct val="100000"/>
                        </a:lnSpc>
                      </a:pPr>
                      <a:r>
                        <a:rPr sz="1200" b="1" spc="-15" dirty="0">
                          <a:solidFill>
                            <a:srgbClr val="323031"/>
                          </a:solidFill>
                          <a:latin typeface="微軟正黑體" panose="020B0604030504040204" pitchFamily="34" charset="-120"/>
                          <a:ea typeface="微軟正黑體" panose="020B0604030504040204" pitchFamily="34" charset="-120"/>
                          <a:cs typeface="Noto Sans HK"/>
                        </a:rPr>
                        <a:t>其他塑膠</a:t>
                      </a:r>
                      <a:endParaRPr sz="1200">
                        <a:latin typeface="微軟正黑體" panose="020B0604030504040204" pitchFamily="34" charset="-120"/>
                        <a:ea typeface="微軟正黑體" panose="020B0604030504040204" pitchFamily="34" charset="-120"/>
                        <a:cs typeface="Noto Sans HK"/>
                      </a:endParaRPr>
                    </a:p>
                  </a:txBody>
                  <a:tcPr marL="0" marR="0" marT="0" marB="0">
                    <a:lnL w="9525">
                      <a:solidFill>
                        <a:srgbClr val="72CBC9"/>
                      </a:solidFill>
                      <a:prstDash val="solid"/>
                    </a:lnL>
                    <a:lnT w="9525">
                      <a:solidFill>
                        <a:srgbClr val="72CBC9"/>
                      </a:solidFill>
                      <a:prstDash val="solid"/>
                    </a:lnT>
                    <a:lnB w="9525">
                      <a:solidFill>
                        <a:srgbClr val="72CBC9"/>
                      </a:solidFill>
                      <a:prstDash val="solid"/>
                    </a:lnB>
                  </a:tcPr>
                </a:tc>
                <a:extLst>
                  <a:ext uri="{0D108BD9-81ED-4DB2-BD59-A6C34878D82A}">
                    <a16:rowId xmlns:a16="http://schemas.microsoft.com/office/drawing/2014/main" val="10001"/>
                  </a:ext>
                </a:extLst>
              </a:tr>
              <a:tr h="986790">
                <a:tc>
                  <a:txBody>
                    <a:bodyPr/>
                    <a:lstStyle/>
                    <a:p>
                      <a:pPr>
                        <a:lnSpc>
                          <a:spcPct val="100000"/>
                        </a:lnSpc>
                        <a:spcBef>
                          <a:spcPts val="355"/>
                        </a:spcBef>
                      </a:pPr>
                      <a:endParaRPr sz="1400" dirty="0">
                        <a:latin typeface="微軟正黑體" panose="020B0604030504040204" pitchFamily="34" charset="-120"/>
                        <a:ea typeface="微軟正黑體" panose="020B0604030504040204" pitchFamily="34" charset="-120"/>
                        <a:cs typeface="Times New Roman"/>
                      </a:endParaRPr>
                    </a:p>
                    <a:p>
                      <a:pPr marL="13970" algn="ctr">
                        <a:lnSpc>
                          <a:spcPct val="100000"/>
                        </a:lnSpc>
                      </a:pPr>
                      <a:r>
                        <a:rPr sz="1400" b="1" spc="-15" dirty="0">
                          <a:solidFill>
                            <a:srgbClr val="002F2F"/>
                          </a:solidFill>
                          <a:latin typeface="微軟正黑體" panose="020B0604030504040204" pitchFamily="34" charset="-120"/>
                          <a:ea typeface="微軟正黑體" panose="020B0604030504040204" pitchFamily="34" charset="-120"/>
                          <a:cs typeface="Noto Sans HK"/>
                        </a:rPr>
                        <a:t>塑膠種類</a:t>
                      </a:r>
                      <a:endParaRPr sz="1400" dirty="0">
                        <a:latin typeface="微軟正黑體" panose="020B0604030504040204" pitchFamily="34" charset="-120"/>
                        <a:ea typeface="微軟正黑體" panose="020B0604030504040204" pitchFamily="34" charset="-120"/>
                        <a:cs typeface="Noto Sans HK"/>
                      </a:endParaRPr>
                    </a:p>
                    <a:p>
                      <a:pPr marL="58419" algn="ctr">
                        <a:lnSpc>
                          <a:spcPct val="100000"/>
                        </a:lnSpc>
                        <a:spcBef>
                          <a:spcPts val="320"/>
                        </a:spcBef>
                      </a:pPr>
                      <a:r>
                        <a:rPr sz="1400" b="1" dirty="0">
                          <a:solidFill>
                            <a:srgbClr val="002F2F"/>
                          </a:solidFill>
                          <a:latin typeface="微軟正黑體" panose="020B0604030504040204" pitchFamily="34" charset="-120"/>
                          <a:ea typeface="微軟正黑體" panose="020B0604030504040204" pitchFamily="34" charset="-120"/>
                          <a:cs typeface="Noto Sans HK"/>
                        </a:rPr>
                        <a:t>（英文縮寫</a:t>
                      </a:r>
                      <a:r>
                        <a:rPr sz="1400" b="1" spc="-50" dirty="0">
                          <a:solidFill>
                            <a:srgbClr val="002F2F"/>
                          </a:solidFill>
                          <a:latin typeface="微軟正黑體" panose="020B0604030504040204" pitchFamily="34" charset="-120"/>
                          <a:ea typeface="微軟正黑體" panose="020B0604030504040204" pitchFamily="34" charset="-120"/>
                          <a:cs typeface="Noto Sans HK"/>
                        </a:rPr>
                        <a:t>）</a:t>
                      </a:r>
                      <a:endParaRPr sz="1400" dirty="0">
                        <a:latin typeface="微軟正黑體" panose="020B0604030504040204" pitchFamily="34" charset="-120"/>
                        <a:ea typeface="微軟正黑體" panose="020B0604030504040204" pitchFamily="34" charset="-120"/>
                        <a:cs typeface="Noto Sans HK"/>
                      </a:endParaRPr>
                    </a:p>
                  </a:txBody>
                  <a:tcPr marL="0" marR="0" marT="45085" marB="0">
                    <a:lnR w="19050">
                      <a:solidFill>
                        <a:srgbClr val="72CBC9"/>
                      </a:solidFill>
                      <a:prstDash val="solid"/>
                    </a:lnR>
                    <a:lnT w="9525">
                      <a:solidFill>
                        <a:srgbClr val="FFFFFF"/>
                      </a:solidFill>
                      <a:prstDash val="solid"/>
                    </a:lnT>
                    <a:lnB w="9525">
                      <a:solidFill>
                        <a:srgbClr val="FFFFFF"/>
                      </a:solidFill>
                      <a:prstDash val="solid"/>
                    </a:lnB>
                  </a:tcPr>
                </a:tc>
                <a:tc>
                  <a:txBody>
                    <a:bodyPr/>
                    <a:lstStyle/>
                    <a:p>
                      <a:pPr>
                        <a:lnSpc>
                          <a:spcPct val="100000"/>
                        </a:lnSpc>
                      </a:pPr>
                      <a:endParaRPr sz="1300">
                        <a:latin typeface="微軟正黑體" panose="020B0604030504040204" pitchFamily="34" charset="-120"/>
                        <a:ea typeface="微軟正黑體" panose="020B0604030504040204" pitchFamily="34" charset="-120"/>
                        <a:cs typeface="Times New Roman"/>
                      </a:endParaRPr>
                    </a:p>
                  </a:txBody>
                  <a:tcPr marL="0" marR="0" marT="0" marB="0">
                    <a:lnL w="19050">
                      <a:solidFill>
                        <a:srgbClr val="72CBC9"/>
                      </a:solidFill>
                      <a:prstDash val="solid"/>
                    </a:lnL>
                    <a:lnR w="9525">
                      <a:solidFill>
                        <a:srgbClr val="72CBC9"/>
                      </a:solidFill>
                      <a:prstDash val="solid"/>
                    </a:lnR>
                    <a:lnT w="9525">
                      <a:solidFill>
                        <a:srgbClr val="72CBC9"/>
                      </a:solidFill>
                      <a:prstDash val="solid"/>
                    </a:lnT>
                    <a:lnB w="9525">
                      <a:solidFill>
                        <a:srgbClr val="72CBC9"/>
                      </a:solidFill>
                      <a:prstDash val="solid"/>
                    </a:lnB>
                  </a:tcPr>
                </a:tc>
                <a:tc>
                  <a:txBody>
                    <a:bodyPr/>
                    <a:lstStyle/>
                    <a:p>
                      <a:pPr>
                        <a:lnSpc>
                          <a:spcPct val="100000"/>
                        </a:lnSpc>
                      </a:pPr>
                      <a:endParaRPr sz="1300">
                        <a:latin typeface="微軟正黑體" panose="020B0604030504040204" pitchFamily="34" charset="-120"/>
                        <a:ea typeface="微軟正黑體" panose="020B0604030504040204" pitchFamily="34" charset="-120"/>
                        <a:cs typeface="Times New Roman"/>
                      </a:endParaRPr>
                    </a:p>
                  </a:txBody>
                  <a:tcPr marL="0" marR="0" marT="0" marB="0">
                    <a:lnL w="9525">
                      <a:solidFill>
                        <a:srgbClr val="72CBC9"/>
                      </a:solidFill>
                      <a:prstDash val="solid"/>
                    </a:lnL>
                    <a:lnR w="9525">
                      <a:solidFill>
                        <a:srgbClr val="72CBC9"/>
                      </a:solidFill>
                      <a:prstDash val="solid"/>
                    </a:lnR>
                    <a:lnT w="9525">
                      <a:solidFill>
                        <a:srgbClr val="72CBC9"/>
                      </a:solidFill>
                      <a:prstDash val="solid"/>
                    </a:lnT>
                    <a:lnB w="9525">
                      <a:solidFill>
                        <a:srgbClr val="72CBC9"/>
                      </a:solidFill>
                      <a:prstDash val="solid"/>
                    </a:lnB>
                  </a:tcPr>
                </a:tc>
                <a:tc>
                  <a:txBody>
                    <a:bodyPr/>
                    <a:lstStyle/>
                    <a:p>
                      <a:pPr>
                        <a:lnSpc>
                          <a:spcPct val="100000"/>
                        </a:lnSpc>
                      </a:pPr>
                      <a:endParaRPr sz="1300">
                        <a:latin typeface="微軟正黑體" panose="020B0604030504040204" pitchFamily="34" charset="-120"/>
                        <a:ea typeface="微軟正黑體" panose="020B0604030504040204" pitchFamily="34" charset="-120"/>
                        <a:cs typeface="Times New Roman"/>
                      </a:endParaRPr>
                    </a:p>
                  </a:txBody>
                  <a:tcPr marL="0" marR="0" marT="0" marB="0">
                    <a:lnL w="9525">
                      <a:solidFill>
                        <a:srgbClr val="72CBC9"/>
                      </a:solidFill>
                      <a:prstDash val="solid"/>
                    </a:lnL>
                    <a:lnT w="9525">
                      <a:solidFill>
                        <a:srgbClr val="72CBC9"/>
                      </a:solidFill>
                      <a:prstDash val="solid"/>
                    </a:lnT>
                    <a:lnB w="9525">
                      <a:solidFill>
                        <a:srgbClr val="72CBC9"/>
                      </a:solidFill>
                      <a:prstDash val="solid"/>
                    </a:lnB>
                  </a:tcPr>
                </a:tc>
                <a:extLst>
                  <a:ext uri="{0D108BD9-81ED-4DB2-BD59-A6C34878D82A}">
                    <a16:rowId xmlns:a16="http://schemas.microsoft.com/office/drawing/2014/main" val="10002"/>
                  </a:ext>
                </a:extLst>
              </a:tr>
              <a:tr h="987425">
                <a:tc>
                  <a:txBody>
                    <a:bodyPr/>
                    <a:lstStyle/>
                    <a:p>
                      <a:pPr>
                        <a:lnSpc>
                          <a:spcPct val="100000"/>
                        </a:lnSpc>
                        <a:spcBef>
                          <a:spcPts val="1395"/>
                        </a:spcBef>
                      </a:pPr>
                      <a:endParaRPr sz="1400" dirty="0">
                        <a:latin typeface="微軟正黑體" panose="020B0604030504040204" pitchFamily="34" charset="-120"/>
                        <a:ea typeface="微軟正黑體" panose="020B0604030504040204" pitchFamily="34" charset="-120"/>
                        <a:cs typeface="Times New Roman"/>
                      </a:endParaRPr>
                    </a:p>
                    <a:p>
                      <a:pPr marL="314960">
                        <a:lnSpc>
                          <a:spcPct val="100000"/>
                        </a:lnSpc>
                      </a:pPr>
                      <a:r>
                        <a:rPr sz="1400" b="1" spc="-15" dirty="0">
                          <a:solidFill>
                            <a:srgbClr val="002F2F"/>
                          </a:solidFill>
                          <a:latin typeface="微軟正黑體" panose="020B0604030504040204" pitchFamily="34" charset="-120"/>
                          <a:ea typeface="微軟正黑體" panose="020B0604030504040204" pitchFamily="34" charset="-120"/>
                          <a:cs typeface="Noto Sans HK"/>
                        </a:rPr>
                        <a:t>塑膠製品</a:t>
                      </a:r>
                      <a:endParaRPr sz="1400" dirty="0">
                        <a:latin typeface="微軟正黑體" panose="020B0604030504040204" pitchFamily="34" charset="-120"/>
                        <a:ea typeface="微軟正黑體" panose="020B0604030504040204" pitchFamily="34" charset="-120"/>
                        <a:cs typeface="Noto Sans HK"/>
                      </a:endParaRPr>
                    </a:p>
                  </a:txBody>
                  <a:tcPr marL="0" marR="0" marT="177165" marB="0">
                    <a:lnR w="19050">
                      <a:solidFill>
                        <a:srgbClr val="72CBC9"/>
                      </a:solidFill>
                      <a:prstDash val="solid"/>
                    </a:lnR>
                    <a:lnT w="9525">
                      <a:solidFill>
                        <a:srgbClr val="FFFFFF"/>
                      </a:solidFill>
                      <a:prstDash val="solid"/>
                    </a:lnT>
                  </a:tcPr>
                </a:tc>
                <a:tc>
                  <a:txBody>
                    <a:bodyPr/>
                    <a:lstStyle/>
                    <a:p>
                      <a:pPr>
                        <a:lnSpc>
                          <a:spcPct val="100000"/>
                        </a:lnSpc>
                      </a:pPr>
                      <a:endParaRPr sz="1300">
                        <a:latin typeface="微軟正黑體" panose="020B0604030504040204" pitchFamily="34" charset="-120"/>
                        <a:ea typeface="微軟正黑體" panose="020B0604030504040204" pitchFamily="34" charset="-120"/>
                        <a:cs typeface="Times New Roman"/>
                      </a:endParaRPr>
                    </a:p>
                  </a:txBody>
                  <a:tcPr marL="0" marR="0" marT="0" marB="0">
                    <a:lnL w="19050">
                      <a:solidFill>
                        <a:srgbClr val="72CBC9"/>
                      </a:solidFill>
                      <a:prstDash val="solid"/>
                    </a:lnL>
                    <a:lnR w="9525">
                      <a:solidFill>
                        <a:srgbClr val="72CBC9"/>
                      </a:solidFill>
                      <a:prstDash val="solid"/>
                    </a:lnR>
                    <a:lnT w="9525">
                      <a:solidFill>
                        <a:srgbClr val="72CBC9"/>
                      </a:solidFill>
                      <a:prstDash val="solid"/>
                    </a:lnT>
                  </a:tcPr>
                </a:tc>
                <a:tc>
                  <a:txBody>
                    <a:bodyPr/>
                    <a:lstStyle/>
                    <a:p>
                      <a:pPr>
                        <a:lnSpc>
                          <a:spcPct val="100000"/>
                        </a:lnSpc>
                      </a:pPr>
                      <a:endParaRPr sz="1300">
                        <a:latin typeface="微軟正黑體" panose="020B0604030504040204" pitchFamily="34" charset="-120"/>
                        <a:ea typeface="微軟正黑體" panose="020B0604030504040204" pitchFamily="34" charset="-120"/>
                        <a:cs typeface="Times New Roman"/>
                      </a:endParaRPr>
                    </a:p>
                  </a:txBody>
                  <a:tcPr marL="0" marR="0" marT="0" marB="0">
                    <a:lnL w="9525">
                      <a:solidFill>
                        <a:srgbClr val="72CBC9"/>
                      </a:solidFill>
                      <a:prstDash val="solid"/>
                    </a:lnL>
                    <a:lnR w="9525">
                      <a:solidFill>
                        <a:srgbClr val="72CBC9"/>
                      </a:solidFill>
                      <a:prstDash val="solid"/>
                    </a:lnR>
                    <a:lnT w="9525">
                      <a:solidFill>
                        <a:srgbClr val="72CBC9"/>
                      </a:solidFill>
                      <a:prstDash val="solid"/>
                    </a:lnT>
                  </a:tcPr>
                </a:tc>
                <a:tc>
                  <a:txBody>
                    <a:bodyPr/>
                    <a:lstStyle/>
                    <a:p>
                      <a:pPr>
                        <a:lnSpc>
                          <a:spcPct val="100000"/>
                        </a:lnSpc>
                      </a:pPr>
                      <a:endParaRPr sz="1300" dirty="0">
                        <a:latin typeface="微軟正黑體" panose="020B0604030504040204" pitchFamily="34" charset="-120"/>
                        <a:ea typeface="微軟正黑體" panose="020B0604030504040204" pitchFamily="34" charset="-120"/>
                        <a:cs typeface="Times New Roman"/>
                      </a:endParaRPr>
                    </a:p>
                  </a:txBody>
                  <a:tcPr marL="0" marR="0" marT="0" marB="0">
                    <a:lnL w="9525">
                      <a:solidFill>
                        <a:srgbClr val="72CBC9"/>
                      </a:solidFill>
                      <a:prstDash val="solid"/>
                    </a:lnL>
                    <a:lnT w="9525">
                      <a:solidFill>
                        <a:srgbClr val="72CBC9"/>
                      </a:solidFill>
                      <a:prstDash val="solid"/>
                    </a:lnT>
                  </a:tcPr>
                </a:tc>
                <a:extLst>
                  <a:ext uri="{0D108BD9-81ED-4DB2-BD59-A6C34878D82A}">
                    <a16:rowId xmlns:a16="http://schemas.microsoft.com/office/drawing/2014/main" val="10003"/>
                  </a:ext>
                </a:extLst>
              </a:tr>
            </a:tbl>
          </a:graphicData>
        </a:graphic>
      </p:graphicFrame>
      <p:sp>
        <p:nvSpPr>
          <p:cNvPr id="32" name="object 32"/>
          <p:cNvSpPr txBox="1"/>
          <p:nvPr/>
        </p:nvSpPr>
        <p:spPr>
          <a:xfrm>
            <a:off x="734282" y="5491967"/>
            <a:ext cx="754380" cy="228268"/>
          </a:xfrm>
          <a:prstGeom prst="rect">
            <a:avLst/>
          </a:prstGeom>
        </p:spPr>
        <p:txBody>
          <a:bodyPr vert="horz" wrap="square" lIns="0" tIns="12700" rIns="0" bIns="0" rtlCol="0">
            <a:spAutoFit/>
          </a:bodyPr>
          <a:lstStyle/>
          <a:p>
            <a:pPr marL="12700">
              <a:lnSpc>
                <a:spcPct val="100000"/>
              </a:lnSpc>
              <a:spcBef>
                <a:spcPts val="100"/>
              </a:spcBef>
            </a:pPr>
            <a:r>
              <a:rPr sz="1400" b="1" spc="-15" dirty="0">
                <a:solidFill>
                  <a:srgbClr val="002F2F"/>
                </a:solidFill>
                <a:latin typeface="微軟正黑體" panose="020B0604030504040204" pitchFamily="34" charset="-120"/>
                <a:ea typeface="微軟正黑體" panose="020B0604030504040204" pitchFamily="34" charset="-120"/>
                <a:cs typeface="Noto Sans HK"/>
              </a:rPr>
              <a:t>塑膠製品</a:t>
            </a:r>
            <a:endParaRPr sz="1400">
              <a:latin typeface="微軟正黑體" panose="020B0604030504040204" pitchFamily="34" charset="-120"/>
              <a:ea typeface="微軟正黑體" panose="020B0604030504040204" pitchFamily="34" charset="-120"/>
              <a:cs typeface="Noto Sans HK"/>
            </a:endParaRPr>
          </a:p>
        </p:txBody>
      </p:sp>
      <p:sp>
        <p:nvSpPr>
          <p:cNvPr id="33" name="object 33"/>
          <p:cNvSpPr txBox="1"/>
          <p:nvPr/>
        </p:nvSpPr>
        <p:spPr>
          <a:xfrm>
            <a:off x="574441" y="4332328"/>
            <a:ext cx="1118870" cy="533400"/>
          </a:xfrm>
          <a:prstGeom prst="rect">
            <a:avLst/>
          </a:prstGeom>
        </p:spPr>
        <p:txBody>
          <a:bodyPr vert="horz" wrap="square" lIns="0" tIns="53340" rIns="0" bIns="0" rtlCol="0">
            <a:spAutoFit/>
          </a:bodyPr>
          <a:lstStyle/>
          <a:p>
            <a:pPr marR="36830" algn="ctr">
              <a:lnSpc>
                <a:spcPct val="100000"/>
              </a:lnSpc>
              <a:spcBef>
                <a:spcPts val="420"/>
              </a:spcBef>
            </a:pPr>
            <a:r>
              <a:rPr sz="1400" b="1" spc="-15" dirty="0">
                <a:solidFill>
                  <a:srgbClr val="002F2F"/>
                </a:solidFill>
                <a:latin typeface="微軟正黑體" panose="020B0604030504040204" pitchFamily="34" charset="-120"/>
                <a:ea typeface="微軟正黑體" panose="020B0604030504040204" pitchFamily="34" charset="-120"/>
                <a:cs typeface="Noto Sans HK"/>
              </a:rPr>
              <a:t>塑膠種類</a:t>
            </a:r>
            <a:endParaRPr sz="1400">
              <a:latin typeface="微軟正黑體" panose="020B0604030504040204" pitchFamily="34" charset="-120"/>
              <a:ea typeface="微軟正黑體" panose="020B0604030504040204" pitchFamily="34" charset="-120"/>
              <a:cs typeface="Noto Sans HK"/>
            </a:endParaRPr>
          </a:p>
          <a:p>
            <a:pPr algn="ctr">
              <a:lnSpc>
                <a:spcPct val="100000"/>
              </a:lnSpc>
              <a:spcBef>
                <a:spcPts val="320"/>
              </a:spcBef>
            </a:pPr>
            <a:r>
              <a:rPr sz="1400" b="1" dirty="0">
                <a:solidFill>
                  <a:srgbClr val="002F2F"/>
                </a:solidFill>
                <a:latin typeface="微軟正黑體" panose="020B0604030504040204" pitchFamily="34" charset="-120"/>
                <a:ea typeface="微軟正黑體" panose="020B0604030504040204" pitchFamily="34" charset="-120"/>
                <a:cs typeface="Noto Sans HK"/>
              </a:rPr>
              <a:t>（英文縮寫</a:t>
            </a:r>
            <a:r>
              <a:rPr sz="1400" b="1" spc="-50" dirty="0">
                <a:solidFill>
                  <a:srgbClr val="002F2F"/>
                </a:solidFill>
                <a:latin typeface="微軟正黑體" panose="020B0604030504040204" pitchFamily="34" charset="-120"/>
                <a:ea typeface="微軟正黑體" panose="020B0604030504040204" pitchFamily="34" charset="-120"/>
                <a:cs typeface="Noto Sans HK"/>
              </a:rPr>
              <a:t>）</a:t>
            </a:r>
            <a:endParaRPr sz="1400">
              <a:latin typeface="微軟正黑體" panose="020B0604030504040204" pitchFamily="34" charset="-120"/>
              <a:ea typeface="微軟正黑體" panose="020B0604030504040204" pitchFamily="34" charset="-120"/>
              <a:cs typeface="Noto Sans HK"/>
            </a:endParaRPr>
          </a:p>
        </p:txBody>
      </p:sp>
      <p:sp>
        <p:nvSpPr>
          <p:cNvPr id="34" name="object 34"/>
          <p:cNvSpPr txBox="1"/>
          <p:nvPr/>
        </p:nvSpPr>
        <p:spPr>
          <a:xfrm>
            <a:off x="3112319" y="3144358"/>
            <a:ext cx="1335405" cy="605294"/>
          </a:xfrm>
          <a:prstGeom prst="rect">
            <a:avLst/>
          </a:prstGeom>
          <a:ln w="9525">
            <a:noFill/>
          </a:ln>
        </p:spPr>
        <p:txBody>
          <a:bodyPr vert="horz" wrap="square" lIns="0" tIns="0" rIns="0" bIns="0" rtlCol="0">
            <a:spAutoFit/>
          </a:bodyPr>
          <a:lstStyle/>
          <a:p>
            <a:pPr>
              <a:lnSpc>
                <a:spcPct val="100000"/>
              </a:lnSpc>
            </a:pPr>
            <a:endParaRPr sz="1200">
              <a:latin typeface="微軟正黑體" panose="020B0604030504040204" pitchFamily="34" charset="-120"/>
              <a:ea typeface="微軟正黑體" panose="020B0604030504040204" pitchFamily="34" charset="-120"/>
              <a:cs typeface="Times New Roman"/>
            </a:endParaRPr>
          </a:p>
          <a:p>
            <a:pPr>
              <a:lnSpc>
                <a:spcPct val="100000"/>
              </a:lnSpc>
              <a:spcBef>
                <a:spcPts val="385"/>
              </a:spcBef>
            </a:pPr>
            <a:endParaRPr sz="1200">
              <a:latin typeface="微軟正黑體" panose="020B0604030504040204" pitchFamily="34" charset="-120"/>
              <a:ea typeface="微軟正黑體" panose="020B0604030504040204" pitchFamily="34" charset="-120"/>
              <a:cs typeface="Times New Roman"/>
            </a:endParaRPr>
          </a:p>
          <a:p>
            <a:pPr marL="198755">
              <a:lnSpc>
                <a:spcPct val="100000"/>
              </a:lnSpc>
              <a:spcBef>
                <a:spcPts val="5"/>
              </a:spcBef>
            </a:pPr>
            <a:r>
              <a:rPr sz="1200" b="1" spc="-10" dirty="0">
                <a:solidFill>
                  <a:srgbClr val="323031"/>
                </a:solidFill>
                <a:latin typeface="微軟正黑體" panose="020B0604030504040204" pitchFamily="34" charset="-120"/>
                <a:ea typeface="微軟正黑體" panose="020B0604030504040204" pitchFamily="34" charset="-120"/>
                <a:cs typeface="Noto Sans HK"/>
              </a:rPr>
              <a:t>高密度聚乙烯</a:t>
            </a:r>
            <a:endParaRPr sz="1200">
              <a:latin typeface="微軟正黑體" panose="020B0604030504040204" pitchFamily="34" charset="-120"/>
              <a:ea typeface="微軟正黑體" panose="020B0604030504040204" pitchFamily="34" charset="-120"/>
              <a:cs typeface="Noto Sans HK"/>
            </a:endParaRPr>
          </a:p>
        </p:txBody>
      </p:sp>
      <p:sp>
        <p:nvSpPr>
          <p:cNvPr id="35" name="object 35"/>
          <p:cNvSpPr txBox="1"/>
          <p:nvPr/>
        </p:nvSpPr>
        <p:spPr>
          <a:xfrm>
            <a:off x="4447703" y="3144358"/>
            <a:ext cx="1335405" cy="605294"/>
          </a:xfrm>
          <a:prstGeom prst="rect">
            <a:avLst/>
          </a:prstGeom>
          <a:ln w="9525">
            <a:noFill/>
          </a:ln>
        </p:spPr>
        <p:txBody>
          <a:bodyPr vert="horz" wrap="square" lIns="0" tIns="0" rIns="0" bIns="0" rtlCol="0">
            <a:spAutoFit/>
          </a:bodyPr>
          <a:lstStyle/>
          <a:p>
            <a:pPr>
              <a:lnSpc>
                <a:spcPct val="100000"/>
              </a:lnSpc>
            </a:pPr>
            <a:endParaRPr sz="1200">
              <a:latin typeface="微軟正黑體" panose="020B0604030504040204" pitchFamily="34" charset="-120"/>
              <a:ea typeface="微軟正黑體" panose="020B0604030504040204" pitchFamily="34" charset="-120"/>
              <a:cs typeface="Times New Roman"/>
            </a:endParaRPr>
          </a:p>
          <a:p>
            <a:pPr>
              <a:lnSpc>
                <a:spcPct val="100000"/>
              </a:lnSpc>
              <a:spcBef>
                <a:spcPts val="385"/>
              </a:spcBef>
            </a:pPr>
            <a:endParaRPr sz="1200">
              <a:latin typeface="微軟正黑體" panose="020B0604030504040204" pitchFamily="34" charset="-120"/>
              <a:ea typeface="微軟正黑體" panose="020B0604030504040204" pitchFamily="34" charset="-120"/>
              <a:cs typeface="Times New Roman"/>
            </a:endParaRPr>
          </a:p>
          <a:p>
            <a:pPr marL="362585">
              <a:lnSpc>
                <a:spcPct val="100000"/>
              </a:lnSpc>
              <a:spcBef>
                <a:spcPts val="5"/>
              </a:spcBef>
            </a:pPr>
            <a:r>
              <a:rPr sz="1200" b="1" spc="-15" dirty="0">
                <a:solidFill>
                  <a:srgbClr val="323031"/>
                </a:solidFill>
                <a:latin typeface="微軟正黑體" panose="020B0604030504040204" pitchFamily="34" charset="-120"/>
                <a:ea typeface="微軟正黑體" panose="020B0604030504040204" pitchFamily="34" charset="-120"/>
                <a:cs typeface="Noto Sans HK"/>
              </a:rPr>
              <a:t>聚氯乙烯</a:t>
            </a:r>
            <a:endParaRPr sz="1200">
              <a:latin typeface="微軟正黑體" panose="020B0604030504040204" pitchFamily="34" charset="-120"/>
              <a:ea typeface="微軟正黑體" panose="020B0604030504040204" pitchFamily="34" charset="-120"/>
              <a:cs typeface="Noto Sans HK"/>
            </a:endParaRPr>
          </a:p>
        </p:txBody>
      </p:sp>
      <p:sp>
        <p:nvSpPr>
          <p:cNvPr id="36" name="object 36"/>
          <p:cNvSpPr txBox="1"/>
          <p:nvPr/>
        </p:nvSpPr>
        <p:spPr>
          <a:xfrm>
            <a:off x="1786458" y="4135950"/>
            <a:ext cx="1321435" cy="592470"/>
          </a:xfrm>
          <a:prstGeom prst="rect">
            <a:avLst/>
          </a:prstGeom>
          <a:solidFill>
            <a:srgbClr val="DCDDDE"/>
          </a:solidFill>
        </p:spPr>
        <p:txBody>
          <a:bodyPr vert="horz" wrap="square" lIns="0" tIns="0" rIns="0" bIns="0" rtlCol="0">
            <a:spAutoFit/>
          </a:bodyPr>
          <a:lstStyle/>
          <a:p>
            <a:pPr>
              <a:lnSpc>
                <a:spcPct val="100000"/>
              </a:lnSpc>
            </a:pPr>
            <a:endParaRPr sz="1200">
              <a:latin typeface="微軟正黑體" panose="020B0604030504040204" pitchFamily="34" charset="-120"/>
              <a:ea typeface="微軟正黑體" panose="020B0604030504040204" pitchFamily="34" charset="-120"/>
              <a:cs typeface="Times New Roman"/>
            </a:endParaRPr>
          </a:p>
          <a:p>
            <a:pPr>
              <a:lnSpc>
                <a:spcPct val="100000"/>
              </a:lnSpc>
              <a:spcBef>
                <a:spcPts val="345"/>
              </a:spcBef>
            </a:pPr>
            <a:endParaRPr sz="1200">
              <a:latin typeface="微軟正黑體" panose="020B0604030504040204" pitchFamily="34" charset="-120"/>
              <a:ea typeface="微軟正黑體" panose="020B0604030504040204" pitchFamily="34" charset="-120"/>
              <a:cs typeface="Times New Roman"/>
            </a:endParaRPr>
          </a:p>
          <a:p>
            <a:pPr algn="ctr">
              <a:lnSpc>
                <a:spcPct val="100000"/>
              </a:lnSpc>
            </a:pPr>
            <a:r>
              <a:rPr sz="1200" b="1" spc="-25" dirty="0">
                <a:solidFill>
                  <a:srgbClr val="323031"/>
                </a:solidFill>
                <a:latin typeface="微軟正黑體" panose="020B0604030504040204" pitchFamily="34" charset="-120"/>
                <a:ea typeface="微軟正黑體" panose="020B0604030504040204" pitchFamily="34" charset="-120"/>
                <a:cs typeface="Noto Sans HK"/>
              </a:rPr>
              <a:t>PET</a:t>
            </a:r>
            <a:endParaRPr sz="1200">
              <a:latin typeface="微軟正黑體" panose="020B0604030504040204" pitchFamily="34" charset="-120"/>
              <a:ea typeface="微軟正黑體" panose="020B0604030504040204" pitchFamily="34" charset="-120"/>
              <a:cs typeface="Noto Sans HK"/>
            </a:endParaRPr>
          </a:p>
        </p:txBody>
      </p:sp>
      <p:grpSp>
        <p:nvGrpSpPr>
          <p:cNvPr id="37" name="object 37"/>
          <p:cNvGrpSpPr/>
          <p:nvPr/>
        </p:nvGrpSpPr>
        <p:grpSpPr>
          <a:xfrm>
            <a:off x="468000" y="2393997"/>
            <a:ext cx="6252210" cy="2729230"/>
            <a:chOff x="468000" y="2393997"/>
            <a:chExt cx="6252210" cy="2729230"/>
          </a:xfrm>
        </p:grpSpPr>
        <p:sp>
          <p:nvSpPr>
            <p:cNvPr id="38" name="object 38"/>
            <p:cNvSpPr/>
            <p:nvPr/>
          </p:nvSpPr>
          <p:spPr>
            <a:xfrm>
              <a:off x="2173224" y="2394000"/>
              <a:ext cx="1877695" cy="514984"/>
            </a:xfrm>
            <a:custGeom>
              <a:avLst/>
              <a:gdLst/>
              <a:ahLst/>
              <a:cxnLst/>
              <a:rect l="l" t="t" r="r" b="b"/>
              <a:pathLst>
                <a:path w="1877695" h="514985">
                  <a:moveTo>
                    <a:pt x="170980" y="438391"/>
                  </a:moveTo>
                  <a:lnTo>
                    <a:pt x="77508" y="439127"/>
                  </a:lnTo>
                  <a:lnTo>
                    <a:pt x="63296" y="435343"/>
                  </a:lnTo>
                  <a:lnTo>
                    <a:pt x="53555" y="425475"/>
                  </a:lnTo>
                  <a:lnTo>
                    <a:pt x="49784" y="412140"/>
                  </a:lnTo>
                  <a:lnTo>
                    <a:pt x="53492" y="397916"/>
                  </a:lnTo>
                  <a:lnTo>
                    <a:pt x="133794" y="258711"/>
                  </a:lnTo>
                  <a:lnTo>
                    <a:pt x="160794" y="274307"/>
                  </a:lnTo>
                  <a:lnTo>
                    <a:pt x="155676" y="175704"/>
                  </a:lnTo>
                  <a:lnTo>
                    <a:pt x="67703" y="220560"/>
                  </a:lnTo>
                  <a:lnTo>
                    <a:pt x="94716" y="236156"/>
                  </a:lnTo>
                  <a:lnTo>
                    <a:pt x="8915" y="384606"/>
                  </a:lnTo>
                  <a:lnTo>
                    <a:pt x="0" y="418503"/>
                  </a:lnTo>
                  <a:lnTo>
                    <a:pt x="8851" y="450367"/>
                  </a:lnTo>
                  <a:lnTo>
                    <a:pt x="31940" y="474040"/>
                  </a:lnTo>
                  <a:lnTo>
                    <a:pt x="65735" y="483362"/>
                  </a:lnTo>
                  <a:lnTo>
                    <a:pt x="169989" y="483628"/>
                  </a:lnTo>
                  <a:lnTo>
                    <a:pt x="170980" y="438391"/>
                  </a:lnTo>
                  <a:close/>
                </a:path>
                <a:path w="1877695" h="514985">
                  <a:moveTo>
                    <a:pt x="284975" y="218401"/>
                  </a:moveTo>
                  <a:lnTo>
                    <a:pt x="259905" y="218401"/>
                  </a:lnTo>
                  <a:lnTo>
                    <a:pt x="231952" y="242697"/>
                  </a:lnTo>
                  <a:lnTo>
                    <a:pt x="231952" y="269684"/>
                  </a:lnTo>
                  <a:lnTo>
                    <a:pt x="259905" y="245389"/>
                  </a:lnTo>
                  <a:lnTo>
                    <a:pt x="259905" y="355676"/>
                  </a:lnTo>
                  <a:lnTo>
                    <a:pt x="284975" y="355676"/>
                  </a:lnTo>
                  <a:lnTo>
                    <a:pt x="284975" y="218401"/>
                  </a:lnTo>
                  <a:close/>
                </a:path>
                <a:path w="1877695" h="514985">
                  <a:moveTo>
                    <a:pt x="439000" y="165874"/>
                  </a:moveTo>
                  <a:lnTo>
                    <a:pt x="411988" y="181470"/>
                  </a:lnTo>
                  <a:lnTo>
                    <a:pt x="326326" y="32931"/>
                  </a:lnTo>
                  <a:lnTo>
                    <a:pt x="301421" y="8267"/>
                  </a:lnTo>
                  <a:lnTo>
                    <a:pt x="269405" y="0"/>
                  </a:lnTo>
                  <a:lnTo>
                    <a:pt x="237363" y="8166"/>
                  </a:lnTo>
                  <a:lnTo>
                    <a:pt x="212394" y="32766"/>
                  </a:lnTo>
                  <a:lnTo>
                    <a:pt x="160032" y="122923"/>
                  </a:lnTo>
                  <a:lnTo>
                    <a:pt x="198716" y="146392"/>
                  </a:lnTo>
                  <a:lnTo>
                    <a:pt x="244817" y="65074"/>
                  </a:lnTo>
                  <a:lnTo>
                    <a:pt x="255193" y="54673"/>
                  </a:lnTo>
                  <a:lnTo>
                    <a:pt x="268605" y="51155"/>
                  </a:lnTo>
                  <a:lnTo>
                    <a:pt x="282041" y="54559"/>
                  </a:lnTo>
                  <a:lnTo>
                    <a:pt x="292506" y="64884"/>
                  </a:lnTo>
                  <a:lnTo>
                    <a:pt x="372910" y="204025"/>
                  </a:lnTo>
                  <a:lnTo>
                    <a:pt x="345909" y="219621"/>
                  </a:lnTo>
                  <a:lnTo>
                    <a:pt x="433870" y="264490"/>
                  </a:lnTo>
                  <a:lnTo>
                    <a:pt x="439000" y="165874"/>
                  </a:lnTo>
                  <a:close/>
                </a:path>
                <a:path w="1877695" h="514985">
                  <a:moveTo>
                    <a:pt x="538746" y="419036"/>
                  </a:moveTo>
                  <a:lnTo>
                    <a:pt x="529932" y="385114"/>
                  </a:lnTo>
                  <a:lnTo>
                    <a:pt x="478028" y="294690"/>
                  </a:lnTo>
                  <a:lnTo>
                    <a:pt x="438365" y="316458"/>
                  </a:lnTo>
                  <a:lnTo>
                    <a:pt x="485736" y="397027"/>
                  </a:lnTo>
                  <a:lnTo>
                    <a:pt x="489559" y="411226"/>
                  </a:lnTo>
                  <a:lnTo>
                    <a:pt x="485889" y="424599"/>
                  </a:lnTo>
                  <a:lnTo>
                    <a:pt x="476224" y="434543"/>
                  </a:lnTo>
                  <a:lnTo>
                    <a:pt x="462051" y="438442"/>
                  </a:lnTo>
                  <a:lnTo>
                    <a:pt x="301345" y="438492"/>
                  </a:lnTo>
                  <a:lnTo>
                    <a:pt x="301345" y="407314"/>
                  </a:lnTo>
                  <a:lnTo>
                    <a:pt x="218516" y="461048"/>
                  </a:lnTo>
                  <a:lnTo>
                    <a:pt x="301345" y="514807"/>
                  </a:lnTo>
                  <a:lnTo>
                    <a:pt x="301345" y="483616"/>
                  </a:lnTo>
                  <a:lnTo>
                    <a:pt x="472821" y="483692"/>
                  </a:lnTo>
                  <a:lnTo>
                    <a:pt x="506628" y="474472"/>
                  </a:lnTo>
                  <a:lnTo>
                    <a:pt x="529793" y="450875"/>
                  </a:lnTo>
                  <a:lnTo>
                    <a:pt x="538746" y="419036"/>
                  </a:lnTo>
                  <a:close/>
                </a:path>
                <a:path w="1877695" h="514985">
                  <a:moveTo>
                    <a:pt x="1509318" y="438391"/>
                  </a:moveTo>
                  <a:lnTo>
                    <a:pt x="1415859" y="439127"/>
                  </a:lnTo>
                  <a:lnTo>
                    <a:pt x="1401648" y="435343"/>
                  </a:lnTo>
                  <a:lnTo>
                    <a:pt x="1391907" y="425475"/>
                  </a:lnTo>
                  <a:lnTo>
                    <a:pt x="1388135" y="412140"/>
                  </a:lnTo>
                  <a:lnTo>
                    <a:pt x="1391843" y="397916"/>
                  </a:lnTo>
                  <a:lnTo>
                    <a:pt x="1472145" y="258711"/>
                  </a:lnTo>
                  <a:lnTo>
                    <a:pt x="1499146" y="274307"/>
                  </a:lnTo>
                  <a:lnTo>
                    <a:pt x="1494028" y="175704"/>
                  </a:lnTo>
                  <a:lnTo>
                    <a:pt x="1406055" y="220560"/>
                  </a:lnTo>
                  <a:lnTo>
                    <a:pt x="1433068" y="236156"/>
                  </a:lnTo>
                  <a:lnTo>
                    <a:pt x="1347266" y="384606"/>
                  </a:lnTo>
                  <a:lnTo>
                    <a:pt x="1338338" y="418503"/>
                  </a:lnTo>
                  <a:lnTo>
                    <a:pt x="1347203" y="450367"/>
                  </a:lnTo>
                  <a:lnTo>
                    <a:pt x="1370291" y="474040"/>
                  </a:lnTo>
                  <a:lnTo>
                    <a:pt x="1404086" y="483362"/>
                  </a:lnTo>
                  <a:lnTo>
                    <a:pt x="1508340" y="483628"/>
                  </a:lnTo>
                  <a:lnTo>
                    <a:pt x="1509318" y="438391"/>
                  </a:lnTo>
                  <a:close/>
                </a:path>
                <a:path w="1877695" h="514985">
                  <a:moveTo>
                    <a:pt x="1777352" y="165874"/>
                  </a:moveTo>
                  <a:lnTo>
                    <a:pt x="1750339" y="181470"/>
                  </a:lnTo>
                  <a:lnTo>
                    <a:pt x="1664677" y="32931"/>
                  </a:lnTo>
                  <a:lnTo>
                    <a:pt x="1639773" y="8267"/>
                  </a:lnTo>
                  <a:lnTo>
                    <a:pt x="1607756" y="0"/>
                  </a:lnTo>
                  <a:lnTo>
                    <a:pt x="1575701" y="8166"/>
                  </a:lnTo>
                  <a:lnTo>
                    <a:pt x="1550746" y="32766"/>
                  </a:lnTo>
                  <a:lnTo>
                    <a:pt x="1498384" y="122923"/>
                  </a:lnTo>
                  <a:lnTo>
                    <a:pt x="1537068" y="146392"/>
                  </a:lnTo>
                  <a:lnTo>
                    <a:pt x="1583169" y="65074"/>
                  </a:lnTo>
                  <a:lnTo>
                    <a:pt x="1593545" y="54673"/>
                  </a:lnTo>
                  <a:lnTo>
                    <a:pt x="1606956" y="51155"/>
                  </a:lnTo>
                  <a:lnTo>
                    <a:pt x="1620393" y="54559"/>
                  </a:lnTo>
                  <a:lnTo>
                    <a:pt x="1630857" y="64884"/>
                  </a:lnTo>
                  <a:lnTo>
                    <a:pt x="1711261" y="204025"/>
                  </a:lnTo>
                  <a:lnTo>
                    <a:pt x="1684261" y="219621"/>
                  </a:lnTo>
                  <a:lnTo>
                    <a:pt x="1772221" y="264490"/>
                  </a:lnTo>
                  <a:lnTo>
                    <a:pt x="1777352" y="165874"/>
                  </a:lnTo>
                  <a:close/>
                </a:path>
                <a:path w="1877695" h="514985">
                  <a:moveTo>
                    <a:pt x="1877098" y="419049"/>
                  </a:moveTo>
                  <a:lnTo>
                    <a:pt x="1868284" y="385114"/>
                  </a:lnTo>
                  <a:lnTo>
                    <a:pt x="1816379" y="294690"/>
                  </a:lnTo>
                  <a:lnTo>
                    <a:pt x="1776717" y="316458"/>
                  </a:lnTo>
                  <a:lnTo>
                    <a:pt x="1824088" y="397027"/>
                  </a:lnTo>
                  <a:lnTo>
                    <a:pt x="1827911" y="411226"/>
                  </a:lnTo>
                  <a:lnTo>
                    <a:pt x="1824240" y="424599"/>
                  </a:lnTo>
                  <a:lnTo>
                    <a:pt x="1814576" y="434543"/>
                  </a:lnTo>
                  <a:lnTo>
                    <a:pt x="1800402" y="438442"/>
                  </a:lnTo>
                  <a:lnTo>
                    <a:pt x="1639697" y="438492"/>
                  </a:lnTo>
                  <a:lnTo>
                    <a:pt x="1639697" y="407314"/>
                  </a:lnTo>
                  <a:lnTo>
                    <a:pt x="1556867" y="461048"/>
                  </a:lnTo>
                  <a:lnTo>
                    <a:pt x="1639697" y="514807"/>
                  </a:lnTo>
                  <a:lnTo>
                    <a:pt x="1639697" y="483616"/>
                  </a:lnTo>
                  <a:lnTo>
                    <a:pt x="1811172" y="483692"/>
                  </a:lnTo>
                  <a:lnTo>
                    <a:pt x="1844979" y="474484"/>
                  </a:lnTo>
                  <a:lnTo>
                    <a:pt x="1868144" y="450875"/>
                  </a:lnTo>
                  <a:lnTo>
                    <a:pt x="1877098" y="419049"/>
                  </a:lnTo>
                  <a:close/>
                </a:path>
              </a:pathLst>
            </a:custGeom>
            <a:solidFill>
              <a:srgbClr val="323031"/>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39" name="object 39"/>
            <p:cNvPicPr/>
            <p:nvPr/>
          </p:nvPicPr>
          <p:blipFill>
            <a:blip r:embed="rId3" cstate="print"/>
            <a:stretch>
              <a:fillRect/>
            </a:stretch>
          </p:blipFill>
          <p:spPr>
            <a:xfrm>
              <a:off x="3739207" y="2611816"/>
              <a:ext cx="83489" cy="138429"/>
            </a:xfrm>
            <a:prstGeom prst="rect">
              <a:avLst/>
            </a:prstGeom>
          </p:spPr>
        </p:pic>
        <p:sp>
          <p:nvSpPr>
            <p:cNvPr id="40" name="object 40"/>
            <p:cNvSpPr/>
            <p:nvPr/>
          </p:nvSpPr>
          <p:spPr>
            <a:xfrm>
              <a:off x="4848872" y="2394013"/>
              <a:ext cx="539115" cy="514984"/>
            </a:xfrm>
            <a:custGeom>
              <a:avLst/>
              <a:gdLst/>
              <a:ahLst/>
              <a:cxnLst/>
              <a:rect l="l" t="t" r="r" b="b"/>
              <a:pathLst>
                <a:path w="539114" h="514985">
                  <a:moveTo>
                    <a:pt x="170980" y="438378"/>
                  </a:moveTo>
                  <a:lnTo>
                    <a:pt x="77508" y="439115"/>
                  </a:lnTo>
                  <a:lnTo>
                    <a:pt x="63296" y="435330"/>
                  </a:lnTo>
                  <a:lnTo>
                    <a:pt x="53555" y="425475"/>
                  </a:lnTo>
                  <a:lnTo>
                    <a:pt x="49784" y="412127"/>
                  </a:lnTo>
                  <a:lnTo>
                    <a:pt x="53492" y="397903"/>
                  </a:lnTo>
                  <a:lnTo>
                    <a:pt x="133794" y="258699"/>
                  </a:lnTo>
                  <a:lnTo>
                    <a:pt x="160794" y="274294"/>
                  </a:lnTo>
                  <a:lnTo>
                    <a:pt x="155676" y="175691"/>
                  </a:lnTo>
                  <a:lnTo>
                    <a:pt x="67703" y="220548"/>
                  </a:lnTo>
                  <a:lnTo>
                    <a:pt x="94716" y="236143"/>
                  </a:lnTo>
                  <a:lnTo>
                    <a:pt x="8915" y="384594"/>
                  </a:lnTo>
                  <a:lnTo>
                    <a:pt x="0" y="418490"/>
                  </a:lnTo>
                  <a:lnTo>
                    <a:pt x="8851" y="450354"/>
                  </a:lnTo>
                  <a:lnTo>
                    <a:pt x="31940" y="474027"/>
                  </a:lnTo>
                  <a:lnTo>
                    <a:pt x="65735" y="483349"/>
                  </a:lnTo>
                  <a:lnTo>
                    <a:pt x="169989" y="483616"/>
                  </a:lnTo>
                  <a:lnTo>
                    <a:pt x="170980" y="438378"/>
                  </a:lnTo>
                  <a:close/>
                </a:path>
                <a:path w="539114" h="514985">
                  <a:moveTo>
                    <a:pt x="439000" y="165862"/>
                  </a:moveTo>
                  <a:lnTo>
                    <a:pt x="411988" y="181457"/>
                  </a:lnTo>
                  <a:lnTo>
                    <a:pt x="326326" y="32918"/>
                  </a:lnTo>
                  <a:lnTo>
                    <a:pt x="301421" y="8255"/>
                  </a:lnTo>
                  <a:lnTo>
                    <a:pt x="269405" y="0"/>
                  </a:lnTo>
                  <a:lnTo>
                    <a:pt x="237363" y="8153"/>
                  </a:lnTo>
                  <a:lnTo>
                    <a:pt x="212394" y="32753"/>
                  </a:lnTo>
                  <a:lnTo>
                    <a:pt x="160032" y="122910"/>
                  </a:lnTo>
                  <a:lnTo>
                    <a:pt x="198716" y="146380"/>
                  </a:lnTo>
                  <a:lnTo>
                    <a:pt x="244817" y="65062"/>
                  </a:lnTo>
                  <a:lnTo>
                    <a:pt x="255193" y="54660"/>
                  </a:lnTo>
                  <a:lnTo>
                    <a:pt x="268605" y="51142"/>
                  </a:lnTo>
                  <a:lnTo>
                    <a:pt x="282041" y="54546"/>
                  </a:lnTo>
                  <a:lnTo>
                    <a:pt x="292506" y="64871"/>
                  </a:lnTo>
                  <a:lnTo>
                    <a:pt x="372910" y="204012"/>
                  </a:lnTo>
                  <a:lnTo>
                    <a:pt x="345909" y="219608"/>
                  </a:lnTo>
                  <a:lnTo>
                    <a:pt x="433870" y="264477"/>
                  </a:lnTo>
                  <a:lnTo>
                    <a:pt x="439000" y="165862"/>
                  </a:lnTo>
                  <a:close/>
                </a:path>
                <a:path w="539114" h="514985">
                  <a:moveTo>
                    <a:pt x="538746" y="419036"/>
                  </a:moveTo>
                  <a:lnTo>
                    <a:pt x="529932" y="385102"/>
                  </a:lnTo>
                  <a:lnTo>
                    <a:pt x="478028" y="294678"/>
                  </a:lnTo>
                  <a:lnTo>
                    <a:pt x="438365" y="316445"/>
                  </a:lnTo>
                  <a:lnTo>
                    <a:pt x="485736" y="397027"/>
                  </a:lnTo>
                  <a:lnTo>
                    <a:pt x="489559" y="411226"/>
                  </a:lnTo>
                  <a:lnTo>
                    <a:pt x="485889" y="424599"/>
                  </a:lnTo>
                  <a:lnTo>
                    <a:pt x="476224" y="434530"/>
                  </a:lnTo>
                  <a:lnTo>
                    <a:pt x="462051" y="438429"/>
                  </a:lnTo>
                  <a:lnTo>
                    <a:pt x="301345" y="438480"/>
                  </a:lnTo>
                  <a:lnTo>
                    <a:pt x="301345" y="407301"/>
                  </a:lnTo>
                  <a:lnTo>
                    <a:pt x="218516" y="461035"/>
                  </a:lnTo>
                  <a:lnTo>
                    <a:pt x="301345" y="514794"/>
                  </a:lnTo>
                  <a:lnTo>
                    <a:pt x="301345" y="483603"/>
                  </a:lnTo>
                  <a:lnTo>
                    <a:pt x="472821" y="483679"/>
                  </a:lnTo>
                  <a:lnTo>
                    <a:pt x="506628" y="474472"/>
                  </a:lnTo>
                  <a:lnTo>
                    <a:pt x="529793" y="450862"/>
                  </a:lnTo>
                  <a:lnTo>
                    <a:pt x="538746" y="419036"/>
                  </a:lnTo>
                  <a:close/>
                </a:path>
              </a:pathLst>
            </a:custGeom>
            <a:solidFill>
              <a:srgbClr val="323031"/>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41" name="object 41"/>
            <p:cNvPicPr/>
            <p:nvPr/>
          </p:nvPicPr>
          <p:blipFill>
            <a:blip r:embed="rId4" cstate="print"/>
            <a:stretch>
              <a:fillRect/>
            </a:stretch>
          </p:blipFill>
          <p:spPr>
            <a:xfrm>
              <a:off x="5074582" y="2611238"/>
              <a:ext cx="87337" cy="139585"/>
            </a:xfrm>
            <a:prstGeom prst="rect">
              <a:avLst/>
            </a:prstGeom>
          </p:spPr>
        </p:pic>
        <p:sp>
          <p:nvSpPr>
            <p:cNvPr id="42" name="object 42"/>
            <p:cNvSpPr/>
            <p:nvPr/>
          </p:nvSpPr>
          <p:spPr>
            <a:xfrm>
              <a:off x="6180874" y="2394000"/>
              <a:ext cx="539115" cy="514984"/>
            </a:xfrm>
            <a:custGeom>
              <a:avLst/>
              <a:gdLst/>
              <a:ahLst/>
              <a:cxnLst/>
              <a:rect l="l" t="t" r="r" b="b"/>
              <a:pathLst>
                <a:path w="539115" h="514985">
                  <a:moveTo>
                    <a:pt x="170967" y="438391"/>
                  </a:moveTo>
                  <a:lnTo>
                    <a:pt x="77508" y="439127"/>
                  </a:lnTo>
                  <a:lnTo>
                    <a:pt x="63296" y="435343"/>
                  </a:lnTo>
                  <a:lnTo>
                    <a:pt x="53555" y="425488"/>
                  </a:lnTo>
                  <a:lnTo>
                    <a:pt x="49784" y="412140"/>
                  </a:lnTo>
                  <a:lnTo>
                    <a:pt x="53492" y="397916"/>
                  </a:lnTo>
                  <a:lnTo>
                    <a:pt x="133781" y="258711"/>
                  </a:lnTo>
                  <a:lnTo>
                    <a:pt x="160794" y="274307"/>
                  </a:lnTo>
                  <a:lnTo>
                    <a:pt x="155676" y="175704"/>
                  </a:lnTo>
                  <a:lnTo>
                    <a:pt x="67703" y="220560"/>
                  </a:lnTo>
                  <a:lnTo>
                    <a:pt x="94716" y="236156"/>
                  </a:lnTo>
                  <a:lnTo>
                    <a:pt x="8915" y="384606"/>
                  </a:lnTo>
                  <a:lnTo>
                    <a:pt x="0" y="418503"/>
                  </a:lnTo>
                  <a:lnTo>
                    <a:pt x="8851" y="450367"/>
                  </a:lnTo>
                  <a:lnTo>
                    <a:pt x="31953" y="474040"/>
                  </a:lnTo>
                  <a:lnTo>
                    <a:pt x="65735" y="483362"/>
                  </a:lnTo>
                  <a:lnTo>
                    <a:pt x="169989" y="483628"/>
                  </a:lnTo>
                  <a:lnTo>
                    <a:pt x="170967" y="438391"/>
                  </a:lnTo>
                  <a:close/>
                </a:path>
                <a:path w="539115" h="514985">
                  <a:moveTo>
                    <a:pt x="439000" y="165887"/>
                  </a:moveTo>
                  <a:lnTo>
                    <a:pt x="411988" y="181483"/>
                  </a:lnTo>
                  <a:lnTo>
                    <a:pt x="326326" y="32943"/>
                  </a:lnTo>
                  <a:lnTo>
                    <a:pt x="301421" y="8267"/>
                  </a:lnTo>
                  <a:lnTo>
                    <a:pt x="269405" y="0"/>
                  </a:lnTo>
                  <a:lnTo>
                    <a:pt x="237363" y="8166"/>
                  </a:lnTo>
                  <a:lnTo>
                    <a:pt x="212394" y="32778"/>
                  </a:lnTo>
                  <a:lnTo>
                    <a:pt x="160032" y="122936"/>
                  </a:lnTo>
                  <a:lnTo>
                    <a:pt x="198716" y="146405"/>
                  </a:lnTo>
                  <a:lnTo>
                    <a:pt x="244817" y="65087"/>
                  </a:lnTo>
                  <a:lnTo>
                    <a:pt x="255193" y="54673"/>
                  </a:lnTo>
                  <a:lnTo>
                    <a:pt x="268605" y="51155"/>
                  </a:lnTo>
                  <a:lnTo>
                    <a:pt x="282041" y="54559"/>
                  </a:lnTo>
                  <a:lnTo>
                    <a:pt x="292506" y="64897"/>
                  </a:lnTo>
                  <a:lnTo>
                    <a:pt x="372922" y="204038"/>
                  </a:lnTo>
                  <a:lnTo>
                    <a:pt x="345909" y="219633"/>
                  </a:lnTo>
                  <a:lnTo>
                    <a:pt x="433870" y="264502"/>
                  </a:lnTo>
                  <a:lnTo>
                    <a:pt x="439000" y="165887"/>
                  </a:lnTo>
                  <a:close/>
                </a:path>
                <a:path w="539115" h="514985">
                  <a:moveTo>
                    <a:pt x="538746" y="419049"/>
                  </a:moveTo>
                  <a:lnTo>
                    <a:pt x="529932" y="385114"/>
                  </a:lnTo>
                  <a:lnTo>
                    <a:pt x="478028" y="294690"/>
                  </a:lnTo>
                  <a:lnTo>
                    <a:pt x="438365" y="316458"/>
                  </a:lnTo>
                  <a:lnTo>
                    <a:pt x="485736" y="397040"/>
                  </a:lnTo>
                  <a:lnTo>
                    <a:pt x="489559" y="411238"/>
                  </a:lnTo>
                  <a:lnTo>
                    <a:pt x="485889" y="424611"/>
                  </a:lnTo>
                  <a:lnTo>
                    <a:pt x="476224" y="434543"/>
                  </a:lnTo>
                  <a:lnTo>
                    <a:pt x="462051" y="438442"/>
                  </a:lnTo>
                  <a:lnTo>
                    <a:pt x="301345" y="438492"/>
                  </a:lnTo>
                  <a:lnTo>
                    <a:pt x="301345" y="407314"/>
                  </a:lnTo>
                  <a:lnTo>
                    <a:pt x="218516" y="461048"/>
                  </a:lnTo>
                  <a:lnTo>
                    <a:pt x="301345" y="514807"/>
                  </a:lnTo>
                  <a:lnTo>
                    <a:pt x="301345" y="483616"/>
                  </a:lnTo>
                  <a:lnTo>
                    <a:pt x="472821" y="483692"/>
                  </a:lnTo>
                  <a:lnTo>
                    <a:pt x="506628" y="474484"/>
                  </a:lnTo>
                  <a:lnTo>
                    <a:pt x="529793" y="450875"/>
                  </a:lnTo>
                  <a:lnTo>
                    <a:pt x="538746" y="419049"/>
                  </a:lnTo>
                  <a:close/>
                </a:path>
              </a:pathLst>
            </a:custGeom>
            <a:solidFill>
              <a:srgbClr val="323031"/>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43" name="object 43"/>
            <p:cNvPicPr/>
            <p:nvPr/>
          </p:nvPicPr>
          <p:blipFill>
            <a:blip r:embed="rId5" cstate="print"/>
            <a:stretch>
              <a:fillRect/>
            </a:stretch>
          </p:blipFill>
          <p:spPr>
            <a:xfrm>
              <a:off x="6396089" y="2612388"/>
              <a:ext cx="92735" cy="137274"/>
            </a:xfrm>
            <a:prstGeom prst="rect">
              <a:avLst/>
            </a:prstGeom>
          </p:spPr>
        </p:pic>
        <p:sp>
          <p:nvSpPr>
            <p:cNvPr id="44" name="object 44"/>
            <p:cNvSpPr/>
            <p:nvPr/>
          </p:nvSpPr>
          <p:spPr>
            <a:xfrm>
              <a:off x="468000" y="3144358"/>
              <a:ext cx="1317625" cy="0"/>
            </a:xfrm>
            <a:custGeom>
              <a:avLst/>
              <a:gdLst/>
              <a:ahLst/>
              <a:cxnLst/>
              <a:rect l="l" t="t" r="r" b="b"/>
              <a:pathLst>
                <a:path w="1317625">
                  <a:moveTo>
                    <a:pt x="0" y="0"/>
                  </a:moveTo>
                  <a:lnTo>
                    <a:pt x="1317599" y="0"/>
                  </a:lnTo>
                </a:path>
              </a:pathLst>
            </a:custGeom>
            <a:ln w="9525">
              <a:solidFill>
                <a:srgbClr val="FFFFFF"/>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45" name="object 45"/>
            <p:cNvSpPr/>
            <p:nvPr/>
          </p:nvSpPr>
          <p:spPr>
            <a:xfrm>
              <a:off x="468000" y="4131188"/>
              <a:ext cx="1317625" cy="0"/>
            </a:xfrm>
            <a:custGeom>
              <a:avLst/>
              <a:gdLst/>
              <a:ahLst/>
              <a:cxnLst/>
              <a:rect l="l" t="t" r="r" b="b"/>
              <a:pathLst>
                <a:path w="1317625">
                  <a:moveTo>
                    <a:pt x="0" y="0"/>
                  </a:moveTo>
                  <a:lnTo>
                    <a:pt x="1317599" y="0"/>
                  </a:lnTo>
                </a:path>
              </a:pathLst>
            </a:custGeom>
            <a:ln w="9525">
              <a:solidFill>
                <a:srgbClr val="FFFFFF"/>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46" name="object 46"/>
            <p:cNvSpPr/>
            <p:nvPr/>
          </p:nvSpPr>
          <p:spPr>
            <a:xfrm>
              <a:off x="468000" y="5118017"/>
              <a:ext cx="1317625" cy="0"/>
            </a:xfrm>
            <a:custGeom>
              <a:avLst/>
              <a:gdLst/>
              <a:ahLst/>
              <a:cxnLst/>
              <a:rect l="l" t="t" r="r" b="b"/>
              <a:pathLst>
                <a:path w="1317625">
                  <a:moveTo>
                    <a:pt x="0" y="0"/>
                  </a:moveTo>
                  <a:lnTo>
                    <a:pt x="1317599" y="0"/>
                  </a:lnTo>
                </a:path>
              </a:pathLst>
            </a:custGeom>
            <a:ln w="9525">
              <a:solidFill>
                <a:srgbClr val="FFFFFF"/>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pic>
        <p:nvPicPr>
          <p:cNvPr id="47" name="object 47"/>
          <p:cNvPicPr/>
          <p:nvPr/>
        </p:nvPicPr>
        <p:blipFill>
          <a:blip r:embed="rId6" cstate="print"/>
          <a:stretch>
            <a:fillRect/>
          </a:stretch>
        </p:blipFill>
        <p:spPr>
          <a:xfrm>
            <a:off x="2403218" y="6758158"/>
            <a:ext cx="84251" cy="138442"/>
          </a:xfrm>
          <a:prstGeom prst="rect">
            <a:avLst/>
          </a:prstGeom>
        </p:spPr>
      </p:pic>
      <p:pic>
        <p:nvPicPr>
          <p:cNvPr id="48" name="object 48"/>
          <p:cNvPicPr/>
          <p:nvPr/>
        </p:nvPicPr>
        <p:blipFill>
          <a:blip r:embed="rId7" cstate="print"/>
          <a:stretch>
            <a:fillRect/>
          </a:stretch>
        </p:blipFill>
        <p:spPr>
          <a:xfrm>
            <a:off x="3726753" y="6758165"/>
            <a:ext cx="85598" cy="138429"/>
          </a:xfrm>
          <a:prstGeom prst="rect">
            <a:avLst/>
          </a:prstGeom>
        </p:spPr>
      </p:pic>
      <p:pic>
        <p:nvPicPr>
          <p:cNvPr id="49" name="object 49"/>
          <p:cNvPicPr/>
          <p:nvPr/>
        </p:nvPicPr>
        <p:blipFill>
          <a:blip r:embed="rId8" cstate="print"/>
          <a:stretch>
            <a:fillRect/>
          </a:stretch>
        </p:blipFill>
        <p:spPr>
          <a:xfrm>
            <a:off x="5072882" y="6763420"/>
            <a:ext cx="87337" cy="137274"/>
          </a:xfrm>
          <a:prstGeom prst="rect">
            <a:avLst/>
          </a:prstGeom>
        </p:spPr>
      </p:pic>
      <p:sp>
        <p:nvSpPr>
          <p:cNvPr id="50" name="object 50"/>
          <p:cNvSpPr txBox="1"/>
          <p:nvPr/>
        </p:nvSpPr>
        <p:spPr>
          <a:xfrm>
            <a:off x="1786458" y="5122779"/>
            <a:ext cx="1321435" cy="605294"/>
          </a:xfrm>
          <a:prstGeom prst="rect">
            <a:avLst/>
          </a:prstGeom>
          <a:solidFill>
            <a:srgbClr val="DCDDDE"/>
          </a:solidFill>
        </p:spPr>
        <p:txBody>
          <a:bodyPr vert="horz" wrap="square" lIns="0" tIns="0" rIns="0" bIns="0" rtlCol="0">
            <a:spAutoFit/>
          </a:bodyPr>
          <a:lstStyle/>
          <a:p>
            <a:pPr>
              <a:lnSpc>
                <a:spcPct val="100000"/>
              </a:lnSpc>
            </a:pPr>
            <a:endParaRPr sz="1200">
              <a:latin typeface="微軟正黑體" panose="020B0604030504040204" pitchFamily="34" charset="-120"/>
              <a:ea typeface="微軟正黑體" panose="020B0604030504040204" pitchFamily="34" charset="-120"/>
              <a:cs typeface="Times New Roman"/>
            </a:endParaRPr>
          </a:p>
          <a:p>
            <a:pPr>
              <a:lnSpc>
                <a:spcPct val="100000"/>
              </a:lnSpc>
              <a:spcBef>
                <a:spcPts val="350"/>
              </a:spcBef>
            </a:pPr>
            <a:endParaRPr sz="1200">
              <a:latin typeface="微軟正黑體" panose="020B0604030504040204" pitchFamily="34" charset="-120"/>
              <a:ea typeface="微軟正黑體" panose="020B0604030504040204" pitchFamily="34" charset="-120"/>
              <a:cs typeface="Times New Roman"/>
            </a:endParaRPr>
          </a:p>
          <a:p>
            <a:pPr marL="121285">
              <a:lnSpc>
                <a:spcPct val="100000"/>
              </a:lnSpc>
              <a:spcBef>
                <a:spcPts val="5"/>
              </a:spcBef>
            </a:pPr>
            <a:r>
              <a:rPr sz="1200" b="1" spc="30" dirty="0">
                <a:solidFill>
                  <a:srgbClr val="242323"/>
                </a:solidFill>
                <a:latin typeface="微軟正黑體" panose="020B0604030504040204" pitchFamily="34" charset="-120"/>
                <a:ea typeface="微軟正黑體" panose="020B0604030504040204" pitchFamily="34" charset="-120"/>
                <a:cs typeface="Noto Sans HK"/>
              </a:rPr>
              <a:t>雞蛋盒 / 飲</a:t>
            </a:r>
            <a:r>
              <a:rPr sz="1200" b="1" spc="-25" dirty="0">
                <a:solidFill>
                  <a:srgbClr val="323031"/>
                </a:solidFill>
                <a:latin typeface="微軟正黑體" panose="020B0604030504040204" pitchFamily="34" charset="-120"/>
                <a:ea typeface="微軟正黑體" panose="020B0604030504040204" pitchFamily="34" charset="-120"/>
                <a:cs typeface="Noto Sans HK"/>
              </a:rPr>
              <a:t>品樽</a:t>
            </a:r>
            <a:endParaRPr sz="1200">
              <a:latin typeface="微軟正黑體" panose="020B0604030504040204" pitchFamily="34" charset="-120"/>
              <a:ea typeface="微軟正黑體" panose="020B0604030504040204" pitchFamily="34" charset="-120"/>
              <a:cs typeface="Noto Sans HK"/>
            </a:endParaRPr>
          </a:p>
        </p:txBody>
      </p:sp>
      <p:sp>
        <p:nvSpPr>
          <p:cNvPr id="51" name="object 51"/>
          <p:cNvSpPr txBox="1"/>
          <p:nvPr/>
        </p:nvSpPr>
        <p:spPr>
          <a:xfrm>
            <a:off x="734282" y="1286228"/>
            <a:ext cx="4625340" cy="525528"/>
          </a:xfrm>
          <a:prstGeom prst="rect">
            <a:avLst/>
          </a:prstGeom>
        </p:spPr>
        <p:txBody>
          <a:bodyPr vert="horz" wrap="square" lIns="0" tIns="12700" rIns="0" bIns="0" rtlCol="0">
            <a:spAutoFit/>
          </a:bodyPr>
          <a:lstStyle/>
          <a:p>
            <a:pPr marL="420370" marR="5080">
              <a:lnSpc>
                <a:spcPct val="119000"/>
              </a:lnSpc>
              <a:spcBef>
                <a:spcPts val="100"/>
              </a:spcBef>
            </a:pPr>
            <a:r>
              <a:rPr sz="1400" b="1" spc="-5" dirty="0" err="1" smtClean="0">
                <a:solidFill>
                  <a:srgbClr val="002F2F"/>
                </a:solidFill>
                <a:latin typeface="微軟正黑體" panose="020B0604030504040204" pitchFamily="34" charset="-120"/>
                <a:ea typeface="微軟正黑體" panose="020B0604030504040204" pitchFamily="34" charset="-120"/>
                <a:cs typeface="Noto Sans HK"/>
              </a:rPr>
              <a:t>填表題：根據塑膠編碼系統，填寫對應的塑膠種類，以及列舉一項相關的可回收塑膠製品</a:t>
            </a:r>
            <a:r>
              <a:rPr sz="1400" b="1" spc="-5" dirty="0" smtClean="0">
                <a:solidFill>
                  <a:srgbClr val="002F2F"/>
                </a:solidFill>
                <a:latin typeface="微軟正黑體" panose="020B0604030504040204" pitchFamily="34" charset="-120"/>
                <a:ea typeface="微軟正黑體" panose="020B0604030504040204" pitchFamily="34" charset="-120"/>
                <a:cs typeface="Noto Sans HK"/>
              </a:rPr>
              <a:t>。</a:t>
            </a:r>
            <a:endParaRPr sz="1400" dirty="0" smtClean="0">
              <a:latin typeface="微軟正黑體" panose="020B0604030504040204" pitchFamily="34" charset="-120"/>
              <a:ea typeface="微軟正黑體" panose="020B0604030504040204" pitchFamily="34" charset="-120"/>
              <a:cs typeface="Noto Sans HK"/>
            </a:endParaRPr>
          </a:p>
        </p:txBody>
      </p:sp>
      <p:sp>
        <p:nvSpPr>
          <p:cNvPr id="52" name="object 52"/>
          <p:cNvSpPr txBox="1"/>
          <p:nvPr/>
        </p:nvSpPr>
        <p:spPr>
          <a:xfrm>
            <a:off x="574441" y="3345928"/>
            <a:ext cx="1118870" cy="533400"/>
          </a:xfrm>
          <a:prstGeom prst="rect">
            <a:avLst/>
          </a:prstGeom>
        </p:spPr>
        <p:txBody>
          <a:bodyPr vert="horz" wrap="square" lIns="0" tIns="53340" rIns="0" bIns="0" rtlCol="0">
            <a:spAutoFit/>
          </a:bodyPr>
          <a:lstStyle/>
          <a:p>
            <a:pPr marR="36830" algn="ctr">
              <a:lnSpc>
                <a:spcPct val="100000"/>
              </a:lnSpc>
              <a:spcBef>
                <a:spcPts val="420"/>
              </a:spcBef>
            </a:pPr>
            <a:r>
              <a:rPr sz="1400" b="1" spc="-15" dirty="0">
                <a:solidFill>
                  <a:srgbClr val="002F2F"/>
                </a:solidFill>
                <a:latin typeface="微軟正黑體" panose="020B0604030504040204" pitchFamily="34" charset="-120"/>
                <a:ea typeface="微軟正黑體" panose="020B0604030504040204" pitchFamily="34" charset="-120"/>
                <a:cs typeface="Noto Sans HK"/>
              </a:rPr>
              <a:t>塑膠種類</a:t>
            </a:r>
            <a:endParaRPr sz="1400" dirty="0">
              <a:latin typeface="微軟正黑體" panose="020B0604030504040204" pitchFamily="34" charset="-120"/>
              <a:ea typeface="微軟正黑體" panose="020B0604030504040204" pitchFamily="34" charset="-120"/>
              <a:cs typeface="Noto Sans HK"/>
            </a:endParaRPr>
          </a:p>
          <a:p>
            <a:pPr algn="ctr">
              <a:lnSpc>
                <a:spcPct val="100000"/>
              </a:lnSpc>
              <a:spcBef>
                <a:spcPts val="320"/>
              </a:spcBef>
            </a:pPr>
            <a:r>
              <a:rPr sz="1400" b="1" dirty="0">
                <a:solidFill>
                  <a:srgbClr val="002F2F"/>
                </a:solidFill>
                <a:latin typeface="微軟正黑體" panose="020B0604030504040204" pitchFamily="34" charset="-120"/>
                <a:ea typeface="微軟正黑體" panose="020B0604030504040204" pitchFamily="34" charset="-120"/>
                <a:cs typeface="Noto Sans HK"/>
              </a:rPr>
              <a:t>（中文名稱</a:t>
            </a:r>
            <a:r>
              <a:rPr sz="1400" b="1" spc="-50" dirty="0">
                <a:solidFill>
                  <a:srgbClr val="002F2F"/>
                </a:solidFill>
                <a:latin typeface="微軟正黑體" panose="020B0604030504040204" pitchFamily="34" charset="-120"/>
                <a:ea typeface="微軟正黑體" panose="020B0604030504040204" pitchFamily="34" charset="-120"/>
                <a:cs typeface="Noto Sans HK"/>
              </a:rPr>
              <a:t>）</a:t>
            </a:r>
            <a:endParaRPr sz="1400" dirty="0">
              <a:latin typeface="微軟正黑體" panose="020B0604030504040204" pitchFamily="34" charset="-120"/>
              <a:ea typeface="微軟正黑體" panose="020B0604030504040204" pitchFamily="34" charset="-120"/>
              <a:cs typeface="Noto Sans HK"/>
            </a:endParaRPr>
          </a:p>
        </p:txBody>
      </p:sp>
      <p:sp>
        <p:nvSpPr>
          <p:cNvPr id="53" name="object 53"/>
          <p:cNvSpPr txBox="1"/>
          <p:nvPr/>
        </p:nvSpPr>
        <p:spPr>
          <a:xfrm>
            <a:off x="1786458" y="3149121"/>
            <a:ext cx="1321435" cy="719812"/>
          </a:xfrm>
          <a:prstGeom prst="rect">
            <a:avLst/>
          </a:prstGeom>
          <a:solidFill>
            <a:srgbClr val="DCDDDE"/>
          </a:solidFill>
        </p:spPr>
        <p:txBody>
          <a:bodyPr vert="horz" wrap="square" lIns="0" tIns="21590" rIns="0" bIns="0" rtlCol="0">
            <a:spAutoFit/>
          </a:bodyPr>
          <a:lstStyle/>
          <a:p>
            <a:pPr>
              <a:lnSpc>
                <a:spcPct val="100000"/>
              </a:lnSpc>
              <a:spcBef>
                <a:spcPts val="170"/>
              </a:spcBef>
            </a:pPr>
            <a:endParaRPr sz="1200">
              <a:latin typeface="微軟正黑體" panose="020B0604030504040204" pitchFamily="34" charset="-120"/>
              <a:ea typeface="微軟正黑體" panose="020B0604030504040204" pitchFamily="34" charset="-120"/>
              <a:cs typeface="Times New Roman"/>
            </a:endParaRPr>
          </a:p>
          <a:p>
            <a:pPr marL="425450" marR="184785" indent="-234315">
              <a:lnSpc>
                <a:spcPct val="138900"/>
              </a:lnSpc>
            </a:pPr>
            <a:r>
              <a:rPr sz="1200" b="1" spc="-10" dirty="0">
                <a:solidFill>
                  <a:srgbClr val="323031"/>
                </a:solidFill>
                <a:latin typeface="微軟正黑體" panose="020B0604030504040204" pitchFamily="34" charset="-120"/>
                <a:ea typeface="微軟正黑體" panose="020B0604030504040204" pitchFamily="34" charset="-120"/>
                <a:cs typeface="Noto Sans HK"/>
              </a:rPr>
              <a:t>聚對苯二甲酸</a:t>
            </a:r>
            <a:r>
              <a:rPr sz="1200" b="1" spc="-20" dirty="0">
                <a:solidFill>
                  <a:srgbClr val="323031"/>
                </a:solidFill>
                <a:latin typeface="微軟正黑體" panose="020B0604030504040204" pitchFamily="34" charset="-120"/>
                <a:ea typeface="微軟正黑體" panose="020B0604030504040204" pitchFamily="34" charset="-120"/>
                <a:cs typeface="Noto Sans HK"/>
              </a:rPr>
              <a:t>乙二酯</a:t>
            </a:r>
            <a:endParaRPr sz="1200">
              <a:latin typeface="微軟正黑體" panose="020B0604030504040204" pitchFamily="34" charset="-120"/>
              <a:ea typeface="微軟正黑體" panose="020B0604030504040204" pitchFamily="34" charset="-120"/>
              <a:cs typeface="Noto Sans HK"/>
            </a:endParaRPr>
          </a:p>
        </p:txBody>
      </p:sp>
      <p:pic>
        <p:nvPicPr>
          <p:cNvPr id="54" name="object 54"/>
          <p:cNvPicPr/>
          <p:nvPr/>
        </p:nvPicPr>
        <p:blipFill>
          <a:blip r:embed="rId9" cstate="print"/>
          <a:stretch>
            <a:fillRect/>
          </a:stretch>
        </p:blipFill>
        <p:spPr>
          <a:xfrm>
            <a:off x="6140910" y="1566167"/>
            <a:ext cx="990659" cy="398528"/>
          </a:xfrm>
          <a:prstGeom prst="rect">
            <a:avLst/>
          </a:prstGeom>
        </p:spPr>
      </p:pic>
      <p:grpSp>
        <p:nvGrpSpPr>
          <p:cNvPr id="55" name="object 55"/>
          <p:cNvGrpSpPr/>
          <p:nvPr/>
        </p:nvGrpSpPr>
        <p:grpSpPr>
          <a:xfrm>
            <a:off x="6131991" y="370802"/>
            <a:ext cx="1018540" cy="1142365"/>
            <a:chOff x="6131991" y="370802"/>
            <a:chExt cx="1018540" cy="1142365"/>
          </a:xfrm>
        </p:grpSpPr>
        <p:sp>
          <p:nvSpPr>
            <p:cNvPr id="56" name="object 56"/>
            <p:cNvSpPr/>
            <p:nvPr/>
          </p:nvSpPr>
          <p:spPr>
            <a:xfrm>
              <a:off x="6131992" y="1010386"/>
              <a:ext cx="1018540" cy="502920"/>
            </a:xfrm>
            <a:custGeom>
              <a:avLst/>
              <a:gdLst/>
              <a:ahLst/>
              <a:cxnLst/>
              <a:rect l="l" t="t" r="r" b="b"/>
              <a:pathLst>
                <a:path w="1018540" h="502919">
                  <a:moveTo>
                    <a:pt x="505790" y="106324"/>
                  </a:moveTo>
                  <a:lnTo>
                    <a:pt x="466775" y="70802"/>
                  </a:lnTo>
                  <a:lnTo>
                    <a:pt x="459308" y="110566"/>
                  </a:lnTo>
                  <a:lnTo>
                    <a:pt x="444106" y="90373"/>
                  </a:lnTo>
                  <a:lnTo>
                    <a:pt x="408101" y="55079"/>
                  </a:lnTo>
                  <a:lnTo>
                    <a:pt x="376339" y="33401"/>
                  </a:lnTo>
                  <a:lnTo>
                    <a:pt x="341147" y="16637"/>
                  </a:lnTo>
                  <a:lnTo>
                    <a:pt x="303314" y="5461"/>
                  </a:lnTo>
                  <a:lnTo>
                    <a:pt x="263486" y="330"/>
                  </a:lnTo>
                  <a:lnTo>
                    <a:pt x="251206" y="12"/>
                  </a:lnTo>
                  <a:lnTo>
                    <a:pt x="206044" y="4051"/>
                  </a:lnTo>
                  <a:lnTo>
                    <a:pt x="163550" y="15722"/>
                  </a:lnTo>
                  <a:lnTo>
                    <a:pt x="124409" y="34302"/>
                  </a:lnTo>
                  <a:lnTo>
                    <a:pt x="89357" y="59093"/>
                  </a:lnTo>
                  <a:lnTo>
                    <a:pt x="59080" y="89369"/>
                  </a:lnTo>
                  <a:lnTo>
                    <a:pt x="34290" y="124434"/>
                  </a:lnTo>
                  <a:lnTo>
                    <a:pt x="15709" y="163563"/>
                  </a:lnTo>
                  <a:lnTo>
                    <a:pt x="4038" y="206057"/>
                  </a:lnTo>
                  <a:lnTo>
                    <a:pt x="0" y="251218"/>
                  </a:lnTo>
                  <a:lnTo>
                    <a:pt x="4038" y="296379"/>
                  </a:lnTo>
                  <a:lnTo>
                    <a:pt x="15709" y="338874"/>
                  </a:lnTo>
                  <a:lnTo>
                    <a:pt x="34290" y="378015"/>
                  </a:lnTo>
                  <a:lnTo>
                    <a:pt x="59080" y="413080"/>
                  </a:lnTo>
                  <a:lnTo>
                    <a:pt x="89357" y="443357"/>
                  </a:lnTo>
                  <a:lnTo>
                    <a:pt x="124409" y="468134"/>
                  </a:lnTo>
                  <a:lnTo>
                    <a:pt x="163550" y="486714"/>
                  </a:lnTo>
                  <a:lnTo>
                    <a:pt x="206044" y="498386"/>
                  </a:lnTo>
                  <a:lnTo>
                    <a:pt x="251206" y="502437"/>
                  </a:lnTo>
                  <a:lnTo>
                    <a:pt x="283743" y="500329"/>
                  </a:lnTo>
                  <a:lnTo>
                    <a:pt x="315010" y="494207"/>
                  </a:lnTo>
                  <a:lnTo>
                    <a:pt x="344766" y="484327"/>
                  </a:lnTo>
                  <a:lnTo>
                    <a:pt x="372757" y="470979"/>
                  </a:lnTo>
                  <a:lnTo>
                    <a:pt x="372757" y="492721"/>
                  </a:lnTo>
                  <a:lnTo>
                    <a:pt x="493318" y="492721"/>
                  </a:lnTo>
                  <a:lnTo>
                    <a:pt x="493318" y="245148"/>
                  </a:lnTo>
                  <a:lnTo>
                    <a:pt x="246037" y="245148"/>
                  </a:lnTo>
                  <a:lnTo>
                    <a:pt x="246037" y="335356"/>
                  </a:lnTo>
                  <a:lnTo>
                    <a:pt x="244017" y="335648"/>
                  </a:lnTo>
                  <a:lnTo>
                    <a:pt x="190157" y="307809"/>
                  </a:lnTo>
                  <a:lnTo>
                    <a:pt x="168630" y="251218"/>
                  </a:lnTo>
                  <a:lnTo>
                    <a:pt x="175183" y="218833"/>
                  </a:lnTo>
                  <a:lnTo>
                    <a:pt x="193040" y="192366"/>
                  </a:lnTo>
                  <a:lnTo>
                    <a:pt x="219506" y="174510"/>
                  </a:lnTo>
                  <a:lnTo>
                    <a:pt x="251879" y="167957"/>
                  </a:lnTo>
                  <a:lnTo>
                    <a:pt x="277393" y="171958"/>
                  </a:lnTo>
                  <a:lnTo>
                    <a:pt x="299720" y="183121"/>
                  </a:lnTo>
                  <a:lnTo>
                    <a:pt x="317601" y="200190"/>
                  </a:lnTo>
                  <a:lnTo>
                    <a:pt x="329793" y="221894"/>
                  </a:lnTo>
                  <a:lnTo>
                    <a:pt x="372872" y="209702"/>
                  </a:lnTo>
                  <a:lnTo>
                    <a:pt x="354571" y="174993"/>
                  </a:lnTo>
                  <a:lnTo>
                    <a:pt x="326936" y="147650"/>
                  </a:lnTo>
                  <a:lnTo>
                    <a:pt x="292023" y="129730"/>
                  </a:lnTo>
                  <a:lnTo>
                    <a:pt x="251879" y="123304"/>
                  </a:lnTo>
                  <a:lnTo>
                    <a:pt x="202082" y="133350"/>
                  </a:lnTo>
                  <a:lnTo>
                    <a:pt x="161429" y="160769"/>
                  </a:lnTo>
                  <a:lnTo>
                    <a:pt x="134023" y="201434"/>
                  </a:lnTo>
                  <a:lnTo>
                    <a:pt x="123977" y="251218"/>
                  </a:lnTo>
                  <a:lnTo>
                    <a:pt x="134023" y="301015"/>
                  </a:lnTo>
                  <a:lnTo>
                    <a:pt x="161429" y="341668"/>
                  </a:lnTo>
                  <a:lnTo>
                    <a:pt x="202082" y="369087"/>
                  </a:lnTo>
                  <a:lnTo>
                    <a:pt x="251879" y="379145"/>
                  </a:lnTo>
                  <a:lnTo>
                    <a:pt x="279361" y="376174"/>
                  </a:lnTo>
                  <a:lnTo>
                    <a:pt x="304787" y="367677"/>
                  </a:lnTo>
                  <a:lnTo>
                    <a:pt x="327520" y="354317"/>
                  </a:lnTo>
                  <a:lnTo>
                    <a:pt x="346938" y="336715"/>
                  </a:lnTo>
                  <a:lnTo>
                    <a:pt x="290690" y="336715"/>
                  </a:lnTo>
                  <a:lnTo>
                    <a:pt x="290690" y="289814"/>
                  </a:lnTo>
                  <a:lnTo>
                    <a:pt x="448678" y="289814"/>
                  </a:lnTo>
                  <a:lnTo>
                    <a:pt x="448678" y="448068"/>
                  </a:lnTo>
                  <a:lnTo>
                    <a:pt x="404012" y="448068"/>
                  </a:lnTo>
                  <a:lnTo>
                    <a:pt x="404012" y="389928"/>
                  </a:lnTo>
                  <a:lnTo>
                    <a:pt x="372694" y="418096"/>
                  </a:lnTo>
                  <a:lnTo>
                    <a:pt x="336118" y="439470"/>
                  </a:lnTo>
                  <a:lnTo>
                    <a:pt x="295287" y="453034"/>
                  </a:lnTo>
                  <a:lnTo>
                    <a:pt x="251206" y="457784"/>
                  </a:lnTo>
                  <a:lnTo>
                    <a:pt x="203898" y="452310"/>
                  </a:lnTo>
                  <a:lnTo>
                    <a:pt x="160451" y="436753"/>
                  </a:lnTo>
                  <a:lnTo>
                    <a:pt x="122097" y="412343"/>
                  </a:lnTo>
                  <a:lnTo>
                    <a:pt x="90106" y="380326"/>
                  </a:lnTo>
                  <a:lnTo>
                    <a:pt x="65697" y="341972"/>
                  </a:lnTo>
                  <a:lnTo>
                    <a:pt x="50139" y="298513"/>
                  </a:lnTo>
                  <a:lnTo>
                    <a:pt x="44678" y="251218"/>
                  </a:lnTo>
                  <a:lnTo>
                    <a:pt x="50139" y="203911"/>
                  </a:lnTo>
                  <a:lnTo>
                    <a:pt x="65697" y="160451"/>
                  </a:lnTo>
                  <a:lnTo>
                    <a:pt x="90106" y="122097"/>
                  </a:lnTo>
                  <a:lnTo>
                    <a:pt x="122097" y="90106"/>
                  </a:lnTo>
                  <a:lnTo>
                    <a:pt x="160451" y="65697"/>
                  </a:lnTo>
                  <a:lnTo>
                    <a:pt x="203898" y="50139"/>
                  </a:lnTo>
                  <a:lnTo>
                    <a:pt x="251206" y="44678"/>
                  </a:lnTo>
                  <a:lnTo>
                    <a:pt x="269163" y="45453"/>
                  </a:lnTo>
                  <a:lnTo>
                    <a:pt x="308190" y="52654"/>
                  </a:lnTo>
                  <a:lnTo>
                    <a:pt x="344589" y="67056"/>
                  </a:lnTo>
                  <a:lnTo>
                    <a:pt x="385318" y="94348"/>
                  </a:lnTo>
                  <a:lnTo>
                    <a:pt x="416521" y="127673"/>
                  </a:lnTo>
                  <a:lnTo>
                    <a:pt x="429285" y="146812"/>
                  </a:lnTo>
                  <a:lnTo>
                    <a:pt x="386359" y="159118"/>
                  </a:lnTo>
                  <a:lnTo>
                    <a:pt x="425373" y="194640"/>
                  </a:lnTo>
                  <a:lnTo>
                    <a:pt x="493052" y="175615"/>
                  </a:lnTo>
                  <a:lnTo>
                    <a:pt x="505790" y="106324"/>
                  </a:lnTo>
                  <a:close/>
                </a:path>
                <a:path w="1018540" h="502919">
                  <a:moveTo>
                    <a:pt x="895438" y="251206"/>
                  </a:moveTo>
                  <a:lnTo>
                    <a:pt x="885393" y="201422"/>
                  </a:lnTo>
                  <a:lnTo>
                    <a:pt x="862825" y="167944"/>
                  </a:lnTo>
                  <a:lnTo>
                    <a:pt x="857973" y="160769"/>
                  </a:lnTo>
                  <a:lnTo>
                    <a:pt x="850773" y="155917"/>
                  </a:lnTo>
                  <a:lnTo>
                    <a:pt x="850773" y="251206"/>
                  </a:lnTo>
                  <a:lnTo>
                    <a:pt x="844219" y="283591"/>
                  </a:lnTo>
                  <a:lnTo>
                    <a:pt x="826363" y="310070"/>
                  </a:lnTo>
                  <a:lnTo>
                    <a:pt x="799896" y="327926"/>
                  </a:lnTo>
                  <a:lnTo>
                    <a:pt x="767524" y="334479"/>
                  </a:lnTo>
                  <a:lnTo>
                    <a:pt x="735139" y="327926"/>
                  </a:lnTo>
                  <a:lnTo>
                    <a:pt x="708672" y="310070"/>
                  </a:lnTo>
                  <a:lnTo>
                    <a:pt x="690816" y="283591"/>
                  </a:lnTo>
                  <a:lnTo>
                    <a:pt x="684263" y="251206"/>
                  </a:lnTo>
                  <a:lnTo>
                    <a:pt x="690816" y="218833"/>
                  </a:lnTo>
                  <a:lnTo>
                    <a:pt x="708672" y="192366"/>
                  </a:lnTo>
                  <a:lnTo>
                    <a:pt x="735139" y="174510"/>
                  </a:lnTo>
                  <a:lnTo>
                    <a:pt x="767524" y="167944"/>
                  </a:lnTo>
                  <a:lnTo>
                    <a:pt x="799896" y="174510"/>
                  </a:lnTo>
                  <a:lnTo>
                    <a:pt x="826363" y="192366"/>
                  </a:lnTo>
                  <a:lnTo>
                    <a:pt x="844219" y="218833"/>
                  </a:lnTo>
                  <a:lnTo>
                    <a:pt x="850773" y="251206"/>
                  </a:lnTo>
                  <a:lnTo>
                    <a:pt x="850773" y="155917"/>
                  </a:lnTo>
                  <a:lnTo>
                    <a:pt x="817321" y="133350"/>
                  </a:lnTo>
                  <a:lnTo>
                    <a:pt x="767524" y="123291"/>
                  </a:lnTo>
                  <a:lnTo>
                    <a:pt x="717727" y="133350"/>
                  </a:lnTo>
                  <a:lnTo>
                    <a:pt x="677062" y="160769"/>
                  </a:lnTo>
                  <a:lnTo>
                    <a:pt x="649655" y="201422"/>
                  </a:lnTo>
                  <a:lnTo>
                    <a:pt x="639597" y="251206"/>
                  </a:lnTo>
                  <a:lnTo>
                    <a:pt x="649655" y="301015"/>
                  </a:lnTo>
                  <a:lnTo>
                    <a:pt x="677062" y="341668"/>
                  </a:lnTo>
                  <a:lnTo>
                    <a:pt x="717727" y="369087"/>
                  </a:lnTo>
                  <a:lnTo>
                    <a:pt x="767524" y="379133"/>
                  </a:lnTo>
                  <a:lnTo>
                    <a:pt x="817321" y="369087"/>
                  </a:lnTo>
                  <a:lnTo>
                    <a:pt x="857973" y="341668"/>
                  </a:lnTo>
                  <a:lnTo>
                    <a:pt x="862825" y="334479"/>
                  </a:lnTo>
                  <a:lnTo>
                    <a:pt x="885393" y="301015"/>
                  </a:lnTo>
                  <a:lnTo>
                    <a:pt x="895438" y="251206"/>
                  </a:lnTo>
                  <a:close/>
                </a:path>
                <a:path w="1018540" h="502919">
                  <a:moveTo>
                    <a:pt x="1018032" y="251218"/>
                  </a:moveTo>
                  <a:lnTo>
                    <a:pt x="1013980" y="206070"/>
                  </a:lnTo>
                  <a:lnTo>
                    <a:pt x="1002309" y="163563"/>
                  </a:lnTo>
                  <a:lnTo>
                    <a:pt x="983742" y="124421"/>
                  </a:lnTo>
                  <a:lnTo>
                    <a:pt x="973391" y="109791"/>
                  </a:lnTo>
                  <a:lnTo>
                    <a:pt x="973391" y="251218"/>
                  </a:lnTo>
                  <a:lnTo>
                    <a:pt x="967930" y="298526"/>
                  </a:lnTo>
                  <a:lnTo>
                    <a:pt x="952360" y="341985"/>
                  </a:lnTo>
                  <a:lnTo>
                    <a:pt x="927950" y="380339"/>
                  </a:lnTo>
                  <a:lnTo>
                    <a:pt x="895946" y="412343"/>
                  </a:lnTo>
                  <a:lnTo>
                    <a:pt x="857592" y="436753"/>
                  </a:lnTo>
                  <a:lnTo>
                    <a:pt x="814146" y="452310"/>
                  </a:lnTo>
                  <a:lnTo>
                    <a:pt x="766851" y="457771"/>
                  </a:lnTo>
                  <a:lnTo>
                    <a:pt x="719556" y="452310"/>
                  </a:lnTo>
                  <a:lnTo>
                    <a:pt x="676097" y="436753"/>
                  </a:lnTo>
                  <a:lnTo>
                    <a:pt x="637743" y="412343"/>
                  </a:lnTo>
                  <a:lnTo>
                    <a:pt x="605739" y="380339"/>
                  </a:lnTo>
                  <a:lnTo>
                    <a:pt x="581329" y="341985"/>
                  </a:lnTo>
                  <a:lnTo>
                    <a:pt x="565772" y="298526"/>
                  </a:lnTo>
                  <a:lnTo>
                    <a:pt x="560311" y="251218"/>
                  </a:lnTo>
                  <a:lnTo>
                    <a:pt x="565772" y="203923"/>
                  </a:lnTo>
                  <a:lnTo>
                    <a:pt x="581329" y="160464"/>
                  </a:lnTo>
                  <a:lnTo>
                    <a:pt x="605739" y="122110"/>
                  </a:lnTo>
                  <a:lnTo>
                    <a:pt x="637743" y="90106"/>
                  </a:lnTo>
                  <a:lnTo>
                    <a:pt x="676097" y="65697"/>
                  </a:lnTo>
                  <a:lnTo>
                    <a:pt x="719556" y="50139"/>
                  </a:lnTo>
                  <a:lnTo>
                    <a:pt x="766851" y="44665"/>
                  </a:lnTo>
                  <a:lnTo>
                    <a:pt x="814146" y="50139"/>
                  </a:lnTo>
                  <a:lnTo>
                    <a:pt x="857592" y="65697"/>
                  </a:lnTo>
                  <a:lnTo>
                    <a:pt x="895946" y="90106"/>
                  </a:lnTo>
                  <a:lnTo>
                    <a:pt x="927950" y="122110"/>
                  </a:lnTo>
                  <a:lnTo>
                    <a:pt x="952360" y="160464"/>
                  </a:lnTo>
                  <a:lnTo>
                    <a:pt x="967930" y="203923"/>
                  </a:lnTo>
                  <a:lnTo>
                    <a:pt x="973391" y="251218"/>
                  </a:lnTo>
                  <a:lnTo>
                    <a:pt x="973391" y="109791"/>
                  </a:lnTo>
                  <a:lnTo>
                    <a:pt x="928674" y="59080"/>
                  </a:lnTo>
                  <a:lnTo>
                    <a:pt x="893622" y="34302"/>
                  </a:lnTo>
                  <a:lnTo>
                    <a:pt x="854494" y="15722"/>
                  </a:lnTo>
                  <a:lnTo>
                    <a:pt x="811999" y="4051"/>
                  </a:lnTo>
                  <a:lnTo>
                    <a:pt x="766851" y="0"/>
                  </a:lnTo>
                  <a:lnTo>
                    <a:pt x="721690" y="4051"/>
                  </a:lnTo>
                  <a:lnTo>
                    <a:pt x="679196" y="15722"/>
                  </a:lnTo>
                  <a:lnTo>
                    <a:pt x="640067" y="34302"/>
                  </a:lnTo>
                  <a:lnTo>
                    <a:pt x="605002" y="59080"/>
                  </a:lnTo>
                  <a:lnTo>
                    <a:pt x="574725" y="89369"/>
                  </a:lnTo>
                  <a:lnTo>
                    <a:pt x="549935" y="124421"/>
                  </a:lnTo>
                  <a:lnTo>
                    <a:pt x="531355" y="163563"/>
                  </a:lnTo>
                  <a:lnTo>
                    <a:pt x="519684" y="206070"/>
                  </a:lnTo>
                  <a:lnTo>
                    <a:pt x="515645" y="251218"/>
                  </a:lnTo>
                  <a:lnTo>
                    <a:pt x="519684" y="296379"/>
                  </a:lnTo>
                  <a:lnTo>
                    <a:pt x="531355" y="338874"/>
                  </a:lnTo>
                  <a:lnTo>
                    <a:pt x="549935" y="378015"/>
                  </a:lnTo>
                  <a:lnTo>
                    <a:pt x="574725" y="413067"/>
                  </a:lnTo>
                  <a:lnTo>
                    <a:pt x="605002" y="443344"/>
                  </a:lnTo>
                  <a:lnTo>
                    <a:pt x="640067" y="468134"/>
                  </a:lnTo>
                  <a:lnTo>
                    <a:pt x="679196" y="486714"/>
                  </a:lnTo>
                  <a:lnTo>
                    <a:pt x="721690" y="498386"/>
                  </a:lnTo>
                  <a:lnTo>
                    <a:pt x="766851" y="502424"/>
                  </a:lnTo>
                  <a:lnTo>
                    <a:pt x="811999" y="498386"/>
                  </a:lnTo>
                  <a:lnTo>
                    <a:pt x="854494" y="486714"/>
                  </a:lnTo>
                  <a:lnTo>
                    <a:pt x="893622" y="468134"/>
                  </a:lnTo>
                  <a:lnTo>
                    <a:pt x="908265" y="457771"/>
                  </a:lnTo>
                  <a:lnTo>
                    <a:pt x="928674" y="443344"/>
                  </a:lnTo>
                  <a:lnTo>
                    <a:pt x="958951" y="413067"/>
                  </a:lnTo>
                  <a:lnTo>
                    <a:pt x="983742" y="378015"/>
                  </a:lnTo>
                  <a:lnTo>
                    <a:pt x="1002309" y="338874"/>
                  </a:lnTo>
                  <a:lnTo>
                    <a:pt x="1013980" y="296379"/>
                  </a:lnTo>
                  <a:lnTo>
                    <a:pt x="1018032" y="251218"/>
                  </a:lnTo>
                  <a:close/>
                </a:path>
              </a:pathLst>
            </a:custGeom>
            <a:solidFill>
              <a:srgbClr val="00BBBC"/>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57" name="object 57"/>
            <p:cNvPicPr/>
            <p:nvPr/>
          </p:nvPicPr>
          <p:blipFill>
            <a:blip r:embed="rId10" cstate="print"/>
            <a:stretch>
              <a:fillRect/>
            </a:stretch>
          </p:blipFill>
          <p:spPr>
            <a:xfrm>
              <a:off x="6145607" y="370802"/>
              <a:ext cx="970567" cy="672446"/>
            </a:xfrm>
            <a:prstGeom prst="rect">
              <a:avLst/>
            </a:prstGeom>
          </p:spPr>
        </p:pic>
      </p:grpSp>
      <p:sp>
        <p:nvSpPr>
          <p:cNvPr id="59" name="文字方塊 58"/>
          <p:cNvSpPr txBox="1"/>
          <p:nvPr/>
        </p:nvSpPr>
        <p:spPr>
          <a:xfrm>
            <a:off x="1762442" y="2168365"/>
            <a:ext cx="638636" cy="276999"/>
          </a:xfrm>
          <a:prstGeom prst="rect">
            <a:avLst/>
          </a:prstGeom>
          <a:noFill/>
        </p:spPr>
        <p:txBody>
          <a:bodyPr wrap="none" rtlCol="0">
            <a:spAutoFit/>
          </a:bodyPr>
          <a:lstStyle/>
          <a:p>
            <a:pPr algn="ctr"/>
            <a:r>
              <a:rPr lang="zh-HK" altLang="en-US" sz="1200" spc="-20" dirty="0" smtClean="0">
                <a:solidFill>
                  <a:srgbClr val="323031"/>
                </a:solidFill>
                <a:latin typeface="微軟正黑體" panose="020B0604030504040204" pitchFamily="34" charset="-120"/>
                <a:ea typeface="微軟正黑體" panose="020B0604030504040204" pitchFamily="34" charset="-120"/>
                <a:cs typeface="Noto Sans HK"/>
              </a:rPr>
              <a:t>例如：</a:t>
            </a:r>
            <a:endParaRPr lang="zh-HK" altLang="en-US" sz="1200" dirty="0" smtClean="0">
              <a:latin typeface="微軟正黑體" panose="020B0604030504040204" pitchFamily="34" charset="-120"/>
              <a:ea typeface="微軟正黑體" panose="020B0604030504040204" pitchFamily="34" charset="-120"/>
              <a:cs typeface="Noto Sans HK"/>
            </a:endParaRPr>
          </a:p>
        </p:txBody>
      </p:sp>
      <p:sp>
        <p:nvSpPr>
          <p:cNvPr id="61" name="object 52"/>
          <p:cNvSpPr txBox="1"/>
          <p:nvPr/>
        </p:nvSpPr>
        <p:spPr>
          <a:xfrm>
            <a:off x="574441" y="2371436"/>
            <a:ext cx="1118870" cy="533400"/>
          </a:xfrm>
          <a:prstGeom prst="rect">
            <a:avLst/>
          </a:prstGeom>
        </p:spPr>
        <p:txBody>
          <a:bodyPr vert="horz" wrap="square" lIns="0" tIns="53340" rIns="0" bIns="0" rtlCol="0">
            <a:spAutoFit/>
          </a:bodyPr>
          <a:lstStyle/>
          <a:p>
            <a:pPr marR="36830" algn="ctr">
              <a:lnSpc>
                <a:spcPct val="100000"/>
              </a:lnSpc>
              <a:spcBef>
                <a:spcPts val="420"/>
              </a:spcBef>
            </a:pPr>
            <a:r>
              <a:rPr lang="zh-TW" altLang="en-US" sz="1400" b="1" spc="-15" dirty="0" smtClean="0">
                <a:solidFill>
                  <a:srgbClr val="002F2F"/>
                </a:solidFill>
                <a:latin typeface="微軟正黑體" panose="020B0604030504040204" pitchFamily="34" charset="-120"/>
                <a:ea typeface="微軟正黑體" panose="020B0604030504040204" pitchFamily="34" charset="-120"/>
                <a:cs typeface="Noto Sans HK"/>
              </a:rPr>
              <a:t>塑膠的</a:t>
            </a:r>
          </a:p>
          <a:p>
            <a:pPr marR="36830" algn="ctr">
              <a:lnSpc>
                <a:spcPct val="100000"/>
              </a:lnSpc>
              <a:spcBef>
                <a:spcPts val="420"/>
              </a:spcBef>
            </a:pPr>
            <a:r>
              <a:rPr lang="zh-TW" altLang="en-US" sz="1400" b="1" spc="-15" dirty="0" smtClean="0">
                <a:solidFill>
                  <a:srgbClr val="002F2F"/>
                </a:solidFill>
                <a:latin typeface="微軟正黑體" panose="020B0604030504040204" pitchFamily="34" charset="-120"/>
                <a:ea typeface="微軟正黑體" panose="020B0604030504040204" pitchFamily="34" charset="-120"/>
                <a:cs typeface="Noto Sans HK"/>
              </a:rPr>
              <a:t>編碼系統</a:t>
            </a:r>
            <a:endParaRPr lang="zh-TW" altLang="en-US" sz="1400" b="1" spc="-15" dirty="0">
              <a:solidFill>
                <a:srgbClr val="002F2F"/>
              </a:solidFill>
              <a:latin typeface="微軟正黑體" panose="020B0604030504040204" pitchFamily="34" charset="-120"/>
              <a:ea typeface="微軟正黑體" panose="020B0604030504040204" pitchFamily="34" charset="-120"/>
              <a:cs typeface="Noto Sans HK"/>
            </a:endParaRPr>
          </a:p>
        </p:txBody>
      </p:sp>
    </p:spTree>
    <p:extLst>
      <p:ext uri="{BB962C8B-B14F-4D97-AF65-F5344CB8AC3E}">
        <p14:creationId xmlns:p14="http://schemas.microsoft.com/office/powerpoint/2010/main" val="142777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1998" y="432003"/>
            <a:ext cx="6696075" cy="802005"/>
          </a:xfrm>
          <a:custGeom>
            <a:avLst/>
            <a:gdLst/>
            <a:ahLst/>
            <a:cxnLst/>
            <a:rect l="l" t="t" r="r" b="b"/>
            <a:pathLst>
              <a:path w="6696075" h="802005">
                <a:moveTo>
                  <a:pt x="6479997" y="0"/>
                </a:moveTo>
                <a:lnTo>
                  <a:pt x="216001" y="0"/>
                </a:lnTo>
                <a:lnTo>
                  <a:pt x="166475" y="5704"/>
                </a:lnTo>
                <a:lnTo>
                  <a:pt x="121011" y="21955"/>
                </a:lnTo>
                <a:lnTo>
                  <a:pt x="80904" y="47454"/>
                </a:lnTo>
                <a:lnTo>
                  <a:pt x="47454" y="80904"/>
                </a:lnTo>
                <a:lnTo>
                  <a:pt x="21955" y="121011"/>
                </a:lnTo>
                <a:lnTo>
                  <a:pt x="5704" y="166475"/>
                </a:lnTo>
                <a:lnTo>
                  <a:pt x="0" y="216001"/>
                </a:lnTo>
                <a:lnTo>
                  <a:pt x="0" y="585597"/>
                </a:lnTo>
                <a:lnTo>
                  <a:pt x="5704" y="635123"/>
                </a:lnTo>
                <a:lnTo>
                  <a:pt x="21955" y="680587"/>
                </a:lnTo>
                <a:lnTo>
                  <a:pt x="47454" y="720693"/>
                </a:lnTo>
                <a:lnTo>
                  <a:pt x="80904" y="754144"/>
                </a:lnTo>
                <a:lnTo>
                  <a:pt x="121011" y="779643"/>
                </a:lnTo>
                <a:lnTo>
                  <a:pt x="166475" y="795893"/>
                </a:lnTo>
                <a:lnTo>
                  <a:pt x="216001" y="801598"/>
                </a:lnTo>
                <a:lnTo>
                  <a:pt x="6479997" y="801598"/>
                </a:lnTo>
                <a:lnTo>
                  <a:pt x="6529527" y="795893"/>
                </a:lnTo>
                <a:lnTo>
                  <a:pt x="6574993" y="779643"/>
                </a:lnTo>
                <a:lnTo>
                  <a:pt x="6615099" y="754144"/>
                </a:lnTo>
                <a:lnTo>
                  <a:pt x="6648548" y="720693"/>
                </a:lnTo>
                <a:lnTo>
                  <a:pt x="6674045" y="680587"/>
                </a:lnTo>
                <a:lnTo>
                  <a:pt x="6690294" y="635123"/>
                </a:lnTo>
                <a:lnTo>
                  <a:pt x="6695998" y="585597"/>
                </a:lnTo>
                <a:lnTo>
                  <a:pt x="6695998" y="216001"/>
                </a:lnTo>
                <a:lnTo>
                  <a:pt x="6690294" y="166475"/>
                </a:lnTo>
                <a:lnTo>
                  <a:pt x="6674045" y="121011"/>
                </a:lnTo>
                <a:lnTo>
                  <a:pt x="6648548" y="80904"/>
                </a:lnTo>
                <a:lnTo>
                  <a:pt x="6615099" y="47454"/>
                </a:lnTo>
                <a:lnTo>
                  <a:pt x="6574993" y="21955"/>
                </a:lnTo>
                <a:lnTo>
                  <a:pt x="6529527" y="5704"/>
                </a:lnTo>
                <a:lnTo>
                  <a:pt x="6479997" y="0"/>
                </a:lnTo>
                <a:close/>
              </a:path>
            </a:pathLst>
          </a:custGeom>
          <a:solidFill>
            <a:srgbClr val="72CBC9"/>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3" name="object 3"/>
          <p:cNvSpPr txBox="1"/>
          <p:nvPr/>
        </p:nvSpPr>
        <p:spPr>
          <a:xfrm>
            <a:off x="1142300" y="709868"/>
            <a:ext cx="5173345" cy="228268"/>
          </a:xfrm>
          <a:prstGeom prst="rect">
            <a:avLst/>
          </a:prstGeom>
        </p:spPr>
        <p:txBody>
          <a:bodyPr vert="horz" wrap="square" lIns="0" tIns="12700" rIns="0" bIns="0" rtlCol="0">
            <a:spAutoFit/>
          </a:bodyPr>
          <a:lstStyle/>
          <a:p>
            <a:pPr marL="12700">
              <a:lnSpc>
                <a:spcPct val="100000"/>
              </a:lnSpc>
              <a:spcBef>
                <a:spcPts val="100"/>
              </a:spcBef>
            </a:pPr>
            <a:r>
              <a:rPr sz="1400" b="1" spc="30" dirty="0">
                <a:solidFill>
                  <a:srgbClr val="002F2F"/>
                </a:solidFill>
                <a:latin typeface="微軟正黑體" panose="020B0604030504040204" pitchFamily="34" charset="-120"/>
                <a:ea typeface="微軟正黑體" panose="020B0604030504040204" pitchFamily="34" charset="-120"/>
                <a:cs typeface="Noto Sans HK"/>
              </a:rPr>
              <a:t>供詞填充題：把正確的詞語填寫在適當位置  </a:t>
            </a:r>
            <a:r>
              <a:rPr sz="1400" b="1" dirty="0">
                <a:solidFill>
                  <a:srgbClr val="002F2F"/>
                </a:solidFill>
                <a:latin typeface="微軟正黑體" panose="020B0604030504040204" pitchFamily="34" charset="-120"/>
                <a:ea typeface="微軟正黑體" panose="020B0604030504040204" pitchFamily="34" charset="-120"/>
                <a:cs typeface="Noto Sans HK"/>
              </a:rPr>
              <a:t>（可用多於一次）</a:t>
            </a:r>
            <a:r>
              <a:rPr sz="1400" b="1" spc="-50" dirty="0">
                <a:solidFill>
                  <a:srgbClr val="002F2F"/>
                </a:solidFill>
                <a:latin typeface="微軟正黑體" panose="020B0604030504040204" pitchFamily="34" charset="-120"/>
                <a:ea typeface="微軟正黑體" panose="020B0604030504040204" pitchFamily="34" charset="-120"/>
                <a:cs typeface="Noto Sans HK"/>
              </a:rPr>
              <a:t>。</a:t>
            </a:r>
            <a:endParaRPr sz="1400">
              <a:latin typeface="微軟正黑體" panose="020B0604030504040204" pitchFamily="34" charset="-120"/>
              <a:ea typeface="微軟正黑體" panose="020B0604030504040204" pitchFamily="34" charset="-120"/>
              <a:cs typeface="Noto Sans HK"/>
            </a:endParaRPr>
          </a:p>
        </p:txBody>
      </p:sp>
      <p:grpSp>
        <p:nvGrpSpPr>
          <p:cNvPr id="4" name="object 4"/>
          <p:cNvGrpSpPr/>
          <p:nvPr/>
        </p:nvGrpSpPr>
        <p:grpSpPr>
          <a:xfrm>
            <a:off x="648006" y="641106"/>
            <a:ext cx="383540" cy="383540"/>
            <a:chOff x="648006" y="641106"/>
            <a:chExt cx="383540" cy="383540"/>
          </a:xfrm>
        </p:grpSpPr>
        <p:sp>
          <p:nvSpPr>
            <p:cNvPr id="5" name="object 5"/>
            <p:cNvSpPr/>
            <p:nvPr/>
          </p:nvSpPr>
          <p:spPr>
            <a:xfrm>
              <a:off x="648006" y="641106"/>
              <a:ext cx="383540" cy="383540"/>
            </a:xfrm>
            <a:custGeom>
              <a:avLst/>
              <a:gdLst/>
              <a:ahLst/>
              <a:cxnLst/>
              <a:rect l="l" t="t" r="r" b="b"/>
              <a:pathLst>
                <a:path w="383540" h="383540">
                  <a:moveTo>
                    <a:pt x="191693" y="0"/>
                  </a:moveTo>
                  <a:lnTo>
                    <a:pt x="147740" y="5062"/>
                  </a:lnTo>
                  <a:lnTo>
                    <a:pt x="107392" y="19484"/>
                  </a:lnTo>
                  <a:lnTo>
                    <a:pt x="71800" y="42113"/>
                  </a:lnTo>
                  <a:lnTo>
                    <a:pt x="42113" y="71800"/>
                  </a:lnTo>
                  <a:lnTo>
                    <a:pt x="19484" y="107392"/>
                  </a:lnTo>
                  <a:lnTo>
                    <a:pt x="5062" y="147740"/>
                  </a:lnTo>
                  <a:lnTo>
                    <a:pt x="0" y="191693"/>
                  </a:lnTo>
                  <a:lnTo>
                    <a:pt x="5062" y="235651"/>
                  </a:lnTo>
                  <a:lnTo>
                    <a:pt x="19484" y="276002"/>
                  </a:lnTo>
                  <a:lnTo>
                    <a:pt x="42113" y="311597"/>
                  </a:lnTo>
                  <a:lnTo>
                    <a:pt x="71800" y="341285"/>
                  </a:lnTo>
                  <a:lnTo>
                    <a:pt x="107392" y="363915"/>
                  </a:lnTo>
                  <a:lnTo>
                    <a:pt x="147740" y="378337"/>
                  </a:lnTo>
                  <a:lnTo>
                    <a:pt x="191693" y="383400"/>
                  </a:lnTo>
                  <a:lnTo>
                    <a:pt x="235646" y="378337"/>
                  </a:lnTo>
                  <a:lnTo>
                    <a:pt x="275994" y="363915"/>
                  </a:lnTo>
                  <a:lnTo>
                    <a:pt x="311587" y="341285"/>
                  </a:lnTo>
                  <a:lnTo>
                    <a:pt x="341273" y="311597"/>
                  </a:lnTo>
                  <a:lnTo>
                    <a:pt x="363903" y="276002"/>
                  </a:lnTo>
                  <a:lnTo>
                    <a:pt x="378324" y="235651"/>
                  </a:lnTo>
                  <a:lnTo>
                    <a:pt x="383387" y="191693"/>
                  </a:lnTo>
                  <a:lnTo>
                    <a:pt x="378324" y="147740"/>
                  </a:lnTo>
                  <a:lnTo>
                    <a:pt x="363903" y="107392"/>
                  </a:lnTo>
                  <a:lnTo>
                    <a:pt x="341273" y="71800"/>
                  </a:lnTo>
                  <a:lnTo>
                    <a:pt x="311587" y="42113"/>
                  </a:lnTo>
                  <a:lnTo>
                    <a:pt x="275994" y="19484"/>
                  </a:lnTo>
                  <a:lnTo>
                    <a:pt x="235646" y="5062"/>
                  </a:lnTo>
                  <a:lnTo>
                    <a:pt x="191693" y="0"/>
                  </a:lnTo>
                  <a:close/>
                </a:path>
              </a:pathLst>
            </a:custGeom>
            <a:solidFill>
              <a:srgbClr val="FFFFFF"/>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6" name="object 6"/>
            <p:cNvPicPr/>
            <p:nvPr/>
          </p:nvPicPr>
          <p:blipFill>
            <a:blip r:embed="rId2" cstate="print"/>
            <a:stretch>
              <a:fillRect/>
            </a:stretch>
          </p:blipFill>
          <p:spPr>
            <a:xfrm>
              <a:off x="761693" y="722100"/>
              <a:ext cx="155079" cy="211848"/>
            </a:xfrm>
            <a:prstGeom prst="rect">
              <a:avLst/>
            </a:prstGeom>
          </p:spPr>
        </p:pic>
      </p:grpSp>
      <p:sp>
        <p:nvSpPr>
          <p:cNvPr id="7" name="object 7"/>
          <p:cNvSpPr/>
          <p:nvPr/>
        </p:nvSpPr>
        <p:spPr>
          <a:xfrm>
            <a:off x="432005" y="1413605"/>
            <a:ext cx="1073150" cy="383540"/>
          </a:xfrm>
          <a:custGeom>
            <a:avLst/>
            <a:gdLst/>
            <a:ahLst/>
            <a:cxnLst/>
            <a:rect l="l" t="t" r="r" b="b"/>
            <a:pathLst>
              <a:path w="1073150" h="383539">
                <a:moveTo>
                  <a:pt x="881087" y="0"/>
                </a:moveTo>
                <a:lnTo>
                  <a:pt x="191693" y="0"/>
                </a:lnTo>
                <a:lnTo>
                  <a:pt x="147740" y="5062"/>
                </a:lnTo>
                <a:lnTo>
                  <a:pt x="107392" y="19484"/>
                </a:lnTo>
                <a:lnTo>
                  <a:pt x="71800" y="42114"/>
                </a:lnTo>
                <a:lnTo>
                  <a:pt x="42113" y="71802"/>
                </a:lnTo>
                <a:lnTo>
                  <a:pt x="19484" y="107397"/>
                </a:lnTo>
                <a:lnTo>
                  <a:pt x="5062" y="147748"/>
                </a:lnTo>
                <a:lnTo>
                  <a:pt x="0" y="191706"/>
                </a:lnTo>
                <a:lnTo>
                  <a:pt x="5062" y="235659"/>
                </a:lnTo>
                <a:lnTo>
                  <a:pt x="19484" y="276007"/>
                </a:lnTo>
                <a:lnTo>
                  <a:pt x="42113" y="311600"/>
                </a:lnTo>
                <a:lnTo>
                  <a:pt x="71800" y="341286"/>
                </a:lnTo>
                <a:lnTo>
                  <a:pt x="107392" y="363915"/>
                </a:lnTo>
                <a:lnTo>
                  <a:pt x="147740" y="378337"/>
                </a:lnTo>
                <a:lnTo>
                  <a:pt x="191693" y="383400"/>
                </a:lnTo>
                <a:lnTo>
                  <a:pt x="881087" y="383400"/>
                </a:lnTo>
                <a:lnTo>
                  <a:pt x="925045" y="378337"/>
                </a:lnTo>
                <a:lnTo>
                  <a:pt x="965397" y="363915"/>
                </a:lnTo>
                <a:lnTo>
                  <a:pt x="1000991" y="341286"/>
                </a:lnTo>
                <a:lnTo>
                  <a:pt x="1030679" y="311600"/>
                </a:lnTo>
                <a:lnTo>
                  <a:pt x="1053309" y="276007"/>
                </a:lnTo>
                <a:lnTo>
                  <a:pt x="1067731" y="235659"/>
                </a:lnTo>
                <a:lnTo>
                  <a:pt x="1072794" y="191706"/>
                </a:lnTo>
                <a:lnTo>
                  <a:pt x="1067731" y="147748"/>
                </a:lnTo>
                <a:lnTo>
                  <a:pt x="1053309" y="107397"/>
                </a:lnTo>
                <a:lnTo>
                  <a:pt x="1030679" y="71802"/>
                </a:lnTo>
                <a:lnTo>
                  <a:pt x="1000991" y="42114"/>
                </a:lnTo>
                <a:lnTo>
                  <a:pt x="965397" y="19484"/>
                </a:lnTo>
                <a:lnTo>
                  <a:pt x="925045" y="5062"/>
                </a:lnTo>
                <a:lnTo>
                  <a:pt x="881087" y="0"/>
                </a:lnTo>
                <a:close/>
              </a:path>
            </a:pathLst>
          </a:custGeom>
          <a:solidFill>
            <a:srgbClr val="DCDDDE"/>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8" name="object 8"/>
          <p:cNvSpPr txBox="1"/>
          <p:nvPr/>
        </p:nvSpPr>
        <p:spPr>
          <a:xfrm>
            <a:off x="781545" y="1482368"/>
            <a:ext cx="389890" cy="228268"/>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323031"/>
                </a:solidFill>
                <a:latin typeface="微軟正黑體" panose="020B0604030504040204" pitchFamily="34" charset="-120"/>
                <a:ea typeface="微軟正黑體" panose="020B0604030504040204" pitchFamily="34" charset="-120"/>
                <a:cs typeface="Noto Sans HK"/>
              </a:rPr>
              <a:t>移除</a:t>
            </a:r>
            <a:endParaRPr sz="1400">
              <a:latin typeface="微軟正黑體" panose="020B0604030504040204" pitchFamily="34" charset="-120"/>
              <a:ea typeface="微軟正黑體" panose="020B0604030504040204" pitchFamily="34" charset="-120"/>
              <a:cs typeface="Noto Sans HK"/>
            </a:endParaRPr>
          </a:p>
        </p:txBody>
      </p:sp>
      <p:sp>
        <p:nvSpPr>
          <p:cNvPr id="9" name="object 9"/>
          <p:cNvSpPr/>
          <p:nvPr/>
        </p:nvSpPr>
        <p:spPr>
          <a:xfrm>
            <a:off x="1654206" y="1413605"/>
            <a:ext cx="1494155" cy="383540"/>
          </a:xfrm>
          <a:custGeom>
            <a:avLst/>
            <a:gdLst/>
            <a:ahLst/>
            <a:cxnLst/>
            <a:rect l="l" t="t" r="r" b="b"/>
            <a:pathLst>
              <a:path w="1494155" h="383539">
                <a:moveTo>
                  <a:pt x="1302296" y="0"/>
                </a:moveTo>
                <a:lnTo>
                  <a:pt x="191693" y="0"/>
                </a:lnTo>
                <a:lnTo>
                  <a:pt x="147740" y="5062"/>
                </a:lnTo>
                <a:lnTo>
                  <a:pt x="107392" y="19484"/>
                </a:lnTo>
                <a:lnTo>
                  <a:pt x="71800" y="42114"/>
                </a:lnTo>
                <a:lnTo>
                  <a:pt x="42113" y="71802"/>
                </a:lnTo>
                <a:lnTo>
                  <a:pt x="19484" y="107397"/>
                </a:lnTo>
                <a:lnTo>
                  <a:pt x="5062" y="147748"/>
                </a:lnTo>
                <a:lnTo>
                  <a:pt x="0" y="191706"/>
                </a:lnTo>
                <a:lnTo>
                  <a:pt x="5062" y="235659"/>
                </a:lnTo>
                <a:lnTo>
                  <a:pt x="19484" y="276007"/>
                </a:lnTo>
                <a:lnTo>
                  <a:pt x="42113" y="311600"/>
                </a:lnTo>
                <a:lnTo>
                  <a:pt x="71800" y="341286"/>
                </a:lnTo>
                <a:lnTo>
                  <a:pt x="107392" y="363915"/>
                </a:lnTo>
                <a:lnTo>
                  <a:pt x="147740" y="378337"/>
                </a:lnTo>
                <a:lnTo>
                  <a:pt x="191693" y="383400"/>
                </a:lnTo>
                <a:lnTo>
                  <a:pt x="1302296" y="383400"/>
                </a:lnTo>
                <a:lnTo>
                  <a:pt x="1346248" y="378337"/>
                </a:lnTo>
                <a:lnTo>
                  <a:pt x="1386597" y="363915"/>
                </a:lnTo>
                <a:lnTo>
                  <a:pt x="1422189" y="341286"/>
                </a:lnTo>
                <a:lnTo>
                  <a:pt x="1451876" y="311600"/>
                </a:lnTo>
                <a:lnTo>
                  <a:pt x="1474505" y="276007"/>
                </a:lnTo>
                <a:lnTo>
                  <a:pt x="1488927" y="235659"/>
                </a:lnTo>
                <a:lnTo>
                  <a:pt x="1493989" y="191706"/>
                </a:lnTo>
                <a:lnTo>
                  <a:pt x="1488927" y="147748"/>
                </a:lnTo>
                <a:lnTo>
                  <a:pt x="1474505" y="107397"/>
                </a:lnTo>
                <a:lnTo>
                  <a:pt x="1451876" y="71802"/>
                </a:lnTo>
                <a:lnTo>
                  <a:pt x="1422189" y="42114"/>
                </a:lnTo>
                <a:lnTo>
                  <a:pt x="1386597" y="19484"/>
                </a:lnTo>
                <a:lnTo>
                  <a:pt x="1346248" y="5062"/>
                </a:lnTo>
                <a:lnTo>
                  <a:pt x="1302296" y="0"/>
                </a:lnTo>
                <a:close/>
              </a:path>
            </a:pathLst>
          </a:custGeom>
          <a:solidFill>
            <a:srgbClr val="DCDDDE"/>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0" name="object 10"/>
          <p:cNvSpPr txBox="1"/>
          <p:nvPr/>
        </p:nvSpPr>
        <p:spPr>
          <a:xfrm>
            <a:off x="2026232" y="1482368"/>
            <a:ext cx="754380" cy="228268"/>
          </a:xfrm>
          <a:prstGeom prst="rect">
            <a:avLst/>
          </a:prstGeom>
        </p:spPr>
        <p:txBody>
          <a:bodyPr vert="horz" wrap="square" lIns="0" tIns="12700" rIns="0" bIns="0" rtlCol="0">
            <a:spAutoFit/>
          </a:bodyPr>
          <a:lstStyle/>
          <a:p>
            <a:pPr marL="12700">
              <a:lnSpc>
                <a:spcPct val="100000"/>
              </a:lnSpc>
              <a:spcBef>
                <a:spcPts val="100"/>
              </a:spcBef>
            </a:pPr>
            <a:r>
              <a:rPr sz="1400" b="1" spc="-15" dirty="0">
                <a:solidFill>
                  <a:srgbClr val="323031"/>
                </a:solidFill>
                <a:latin typeface="微軟正黑體" panose="020B0604030504040204" pitchFamily="34" charset="-120"/>
                <a:ea typeface="微軟正黑體" panose="020B0604030504040204" pitchFamily="34" charset="-120"/>
                <a:cs typeface="Noto Sans HK"/>
              </a:rPr>
              <a:t>沖洗乾淨</a:t>
            </a:r>
            <a:endParaRPr sz="1400">
              <a:latin typeface="微軟正黑體" panose="020B0604030504040204" pitchFamily="34" charset="-120"/>
              <a:ea typeface="微軟正黑體" panose="020B0604030504040204" pitchFamily="34" charset="-120"/>
              <a:cs typeface="Noto Sans HK"/>
            </a:endParaRPr>
          </a:p>
        </p:txBody>
      </p:sp>
      <p:sp>
        <p:nvSpPr>
          <p:cNvPr id="11" name="object 11"/>
          <p:cNvSpPr/>
          <p:nvPr/>
        </p:nvSpPr>
        <p:spPr>
          <a:xfrm>
            <a:off x="3297593" y="1413605"/>
            <a:ext cx="1782445" cy="383540"/>
          </a:xfrm>
          <a:custGeom>
            <a:avLst/>
            <a:gdLst/>
            <a:ahLst/>
            <a:cxnLst/>
            <a:rect l="l" t="t" r="r" b="b"/>
            <a:pathLst>
              <a:path w="1782445" h="383539">
                <a:moveTo>
                  <a:pt x="1590306" y="0"/>
                </a:moveTo>
                <a:lnTo>
                  <a:pt x="191706" y="0"/>
                </a:lnTo>
                <a:lnTo>
                  <a:pt x="147752" y="5062"/>
                </a:lnTo>
                <a:lnTo>
                  <a:pt x="107402" y="19484"/>
                </a:lnTo>
                <a:lnTo>
                  <a:pt x="71807" y="42114"/>
                </a:lnTo>
                <a:lnTo>
                  <a:pt x="42118" y="71802"/>
                </a:lnTo>
                <a:lnTo>
                  <a:pt x="19486" y="107397"/>
                </a:lnTo>
                <a:lnTo>
                  <a:pt x="5063" y="147748"/>
                </a:lnTo>
                <a:lnTo>
                  <a:pt x="0" y="191706"/>
                </a:lnTo>
                <a:lnTo>
                  <a:pt x="5063" y="235659"/>
                </a:lnTo>
                <a:lnTo>
                  <a:pt x="19486" y="276007"/>
                </a:lnTo>
                <a:lnTo>
                  <a:pt x="42118" y="311600"/>
                </a:lnTo>
                <a:lnTo>
                  <a:pt x="71807" y="341286"/>
                </a:lnTo>
                <a:lnTo>
                  <a:pt x="107402" y="363915"/>
                </a:lnTo>
                <a:lnTo>
                  <a:pt x="147752" y="378337"/>
                </a:lnTo>
                <a:lnTo>
                  <a:pt x="191706" y="383400"/>
                </a:lnTo>
                <a:lnTo>
                  <a:pt x="1590306" y="383400"/>
                </a:lnTo>
                <a:lnTo>
                  <a:pt x="1634259" y="378337"/>
                </a:lnTo>
                <a:lnTo>
                  <a:pt x="1674607" y="363915"/>
                </a:lnTo>
                <a:lnTo>
                  <a:pt x="1710200" y="341286"/>
                </a:lnTo>
                <a:lnTo>
                  <a:pt x="1739886" y="311600"/>
                </a:lnTo>
                <a:lnTo>
                  <a:pt x="1762516" y="276007"/>
                </a:lnTo>
                <a:lnTo>
                  <a:pt x="1776937" y="235659"/>
                </a:lnTo>
                <a:lnTo>
                  <a:pt x="1782000" y="191706"/>
                </a:lnTo>
                <a:lnTo>
                  <a:pt x="1776937" y="147748"/>
                </a:lnTo>
                <a:lnTo>
                  <a:pt x="1762516" y="107397"/>
                </a:lnTo>
                <a:lnTo>
                  <a:pt x="1739886" y="71802"/>
                </a:lnTo>
                <a:lnTo>
                  <a:pt x="1710200" y="42114"/>
                </a:lnTo>
                <a:lnTo>
                  <a:pt x="1674607" y="19484"/>
                </a:lnTo>
                <a:lnTo>
                  <a:pt x="1634259" y="5062"/>
                </a:lnTo>
                <a:lnTo>
                  <a:pt x="1590306" y="0"/>
                </a:lnTo>
                <a:close/>
              </a:path>
            </a:pathLst>
          </a:custGeom>
          <a:solidFill>
            <a:srgbClr val="DCDDDE"/>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2" name="object 12"/>
          <p:cNvSpPr txBox="1"/>
          <p:nvPr/>
        </p:nvSpPr>
        <p:spPr>
          <a:xfrm>
            <a:off x="3995877" y="1482368"/>
            <a:ext cx="389890" cy="228268"/>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323031"/>
                </a:solidFill>
                <a:latin typeface="微軟正黑體" panose="020B0604030504040204" pitchFamily="34" charset="-120"/>
                <a:ea typeface="微軟正黑體" panose="020B0604030504040204" pitchFamily="34" charset="-120"/>
                <a:cs typeface="Noto Sans HK"/>
              </a:rPr>
              <a:t>清空</a:t>
            </a:r>
            <a:endParaRPr sz="1400">
              <a:latin typeface="微軟正黑體" panose="020B0604030504040204" pitchFamily="34" charset="-120"/>
              <a:ea typeface="微軟正黑體" panose="020B0604030504040204" pitchFamily="34" charset="-120"/>
              <a:cs typeface="Noto Sans HK"/>
            </a:endParaRPr>
          </a:p>
        </p:txBody>
      </p:sp>
      <p:sp>
        <p:nvSpPr>
          <p:cNvPr id="13" name="object 13"/>
          <p:cNvSpPr/>
          <p:nvPr/>
        </p:nvSpPr>
        <p:spPr>
          <a:xfrm>
            <a:off x="5228994" y="1413605"/>
            <a:ext cx="709295" cy="383540"/>
          </a:xfrm>
          <a:custGeom>
            <a:avLst/>
            <a:gdLst/>
            <a:ahLst/>
            <a:cxnLst/>
            <a:rect l="l" t="t" r="r" b="b"/>
            <a:pathLst>
              <a:path w="709295" h="383539">
                <a:moveTo>
                  <a:pt x="517512" y="0"/>
                </a:moveTo>
                <a:lnTo>
                  <a:pt x="191706" y="0"/>
                </a:lnTo>
                <a:lnTo>
                  <a:pt x="147752" y="5062"/>
                </a:lnTo>
                <a:lnTo>
                  <a:pt x="107402" y="19484"/>
                </a:lnTo>
                <a:lnTo>
                  <a:pt x="71807" y="42114"/>
                </a:lnTo>
                <a:lnTo>
                  <a:pt x="42118" y="71802"/>
                </a:lnTo>
                <a:lnTo>
                  <a:pt x="19486" y="107397"/>
                </a:lnTo>
                <a:lnTo>
                  <a:pt x="5063" y="147748"/>
                </a:lnTo>
                <a:lnTo>
                  <a:pt x="0" y="191706"/>
                </a:lnTo>
                <a:lnTo>
                  <a:pt x="5063" y="235659"/>
                </a:lnTo>
                <a:lnTo>
                  <a:pt x="19486" y="276007"/>
                </a:lnTo>
                <a:lnTo>
                  <a:pt x="42118" y="311600"/>
                </a:lnTo>
                <a:lnTo>
                  <a:pt x="71807" y="341286"/>
                </a:lnTo>
                <a:lnTo>
                  <a:pt x="107402" y="363915"/>
                </a:lnTo>
                <a:lnTo>
                  <a:pt x="147752" y="378337"/>
                </a:lnTo>
                <a:lnTo>
                  <a:pt x="191706" y="383400"/>
                </a:lnTo>
                <a:lnTo>
                  <a:pt x="517512" y="383400"/>
                </a:lnTo>
                <a:lnTo>
                  <a:pt x="561465" y="378337"/>
                </a:lnTo>
                <a:lnTo>
                  <a:pt x="601813" y="363915"/>
                </a:lnTo>
                <a:lnTo>
                  <a:pt x="637406" y="341286"/>
                </a:lnTo>
                <a:lnTo>
                  <a:pt x="667092" y="311600"/>
                </a:lnTo>
                <a:lnTo>
                  <a:pt x="689721" y="276007"/>
                </a:lnTo>
                <a:lnTo>
                  <a:pt x="704143" y="235659"/>
                </a:lnTo>
                <a:lnTo>
                  <a:pt x="709206" y="191706"/>
                </a:lnTo>
                <a:lnTo>
                  <a:pt x="704143" y="147748"/>
                </a:lnTo>
                <a:lnTo>
                  <a:pt x="689721" y="107397"/>
                </a:lnTo>
                <a:lnTo>
                  <a:pt x="667092" y="71802"/>
                </a:lnTo>
                <a:lnTo>
                  <a:pt x="637406" y="42114"/>
                </a:lnTo>
                <a:lnTo>
                  <a:pt x="601813" y="19484"/>
                </a:lnTo>
                <a:lnTo>
                  <a:pt x="561465" y="5062"/>
                </a:lnTo>
                <a:lnTo>
                  <a:pt x="517512" y="0"/>
                </a:lnTo>
                <a:close/>
              </a:path>
            </a:pathLst>
          </a:custGeom>
          <a:solidFill>
            <a:srgbClr val="DCDDDE"/>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4" name="object 14"/>
          <p:cNvSpPr txBox="1"/>
          <p:nvPr/>
        </p:nvSpPr>
        <p:spPr>
          <a:xfrm>
            <a:off x="5390876" y="1482368"/>
            <a:ext cx="389890" cy="228268"/>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323031"/>
                </a:solidFill>
                <a:latin typeface="微軟正黑體" panose="020B0604030504040204" pitchFamily="34" charset="-120"/>
                <a:ea typeface="微軟正黑體" panose="020B0604030504040204" pitchFamily="34" charset="-120"/>
                <a:cs typeface="Noto Sans HK"/>
              </a:rPr>
              <a:t>撕開</a:t>
            </a:r>
            <a:endParaRPr sz="1400">
              <a:latin typeface="微軟正黑體" panose="020B0604030504040204" pitchFamily="34" charset="-120"/>
              <a:ea typeface="微軟正黑體" panose="020B0604030504040204" pitchFamily="34" charset="-120"/>
              <a:cs typeface="Noto Sans HK"/>
            </a:endParaRPr>
          </a:p>
        </p:txBody>
      </p:sp>
      <p:sp>
        <p:nvSpPr>
          <p:cNvPr id="15" name="object 15"/>
          <p:cNvSpPr/>
          <p:nvPr/>
        </p:nvSpPr>
        <p:spPr>
          <a:xfrm>
            <a:off x="6087605" y="1413605"/>
            <a:ext cx="1040765" cy="383540"/>
          </a:xfrm>
          <a:custGeom>
            <a:avLst/>
            <a:gdLst/>
            <a:ahLst/>
            <a:cxnLst/>
            <a:rect l="l" t="t" r="r" b="b"/>
            <a:pathLst>
              <a:path w="1040765" h="383539">
                <a:moveTo>
                  <a:pt x="848690" y="0"/>
                </a:moveTo>
                <a:lnTo>
                  <a:pt x="191693" y="0"/>
                </a:lnTo>
                <a:lnTo>
                  <a:pt x="147740" y="5062"/>
                </a:lnTo>
                <a:lnTo>
                  <a:pt x="107392" y="19484"/>
                </a:lnTo>
                <a:lnTo>
                  <a:pt x="71800" y="42114"/>
                </a:lnTo>
                <a:lnTo>
                  <a:pt x="42113" y="71802"/>
                </a:lnTo>
                <a:lnTo>
                  <a:pt x="19484" y="107397"/>
                </a:lnTo>
                <a:lnTo>
                  <a:pt x="5062" y="147748"/>
                </a:lnTo>
                <a:lnTo>
                  <a:pt x="0" y="191706"/>
                </a:lnTo>
                <a:lnTo>
                  <a:pt x="5062" y="235659"/>
                </a:lnTo>
                <a:lnTo>
                  <a:pt x="19484" y="276007"/>
                </a:lnTo>
                <a:lnTo>
                  <a:pt x="42113" y="311600"/>
                </a:lnTo>
                <a:lnTo>
                  <a:pt x="71800" y="341286"/>
                </a:lnTo>
                <a:lnTo>
                  <a:pt x="107392" y="363915"/>
                </a:lnTo>
                <a:lnTo>
                  <a:pt x="147740" y="378337"/>
                </a:lnTo>
                <a:lnTo>
                  <a:pt x="191693" y="383400"/>
                </a:lnTo>
                <a:lnTo>
                  <a:pt x="848690" y="383400"/>
                </a:lnTo>
                <a:lnTo>
                  <a:pt x="892647" y="378337"/>
                </a:lnTo>
                <a:lnTo>
                  <a:pt x="932999" y="363915"/>
                </a:lnTo>
                <a:lnTo>
                  <a:pt x="968594" y="341286"/>
                </a:lnTo>
                <a:lnTo>
                  <a:pt x="998281" y="311600"/>
                </a:lnTo>
                <a:lnTo>
                  <a:pt x="1020912" y="276007"/>
                </a:lnTo>
                <a:lnTo>
                  <a:pt x="1035333" y="235659"/>
                </a:lnTo>
                <a:lnTo>
                  <a:pt x="1040396" y="191706"/>
                </a:lnTo>
                <a:lnTo>
                  <a:pt x="1035333" y="147748"/>
                </a:lnTo>
                <a:lnTo>
                  <a:pt x="1020912" y="107397"/>
                </a:lnTo>
                <a:lnTo>
                  <a:pt x="998281" y="71802"/>
                </a:lnTo>
                <a:lnTo>
                  <a:pt x="968594" y="42114"/>
                </a:lnTo>
                <a:lnTo>
                  <a:pt x="932999" y="19484"/>
                </a:lnTo>
                <a:lnTo>
                  <a:pt x="892647" y="5062"/>
                </a:lnTo>
                <a:lnTo>
                  <a:pt x="848690" y="0"/>
                </a:lnTo>
                <a:close/>
              </a:path>
            </a:pathLst>
          </a:custGeom>
          <a:solidFill>
            <a:srgbClr val="DCDDDE"/>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6" name="object 16"/>
          <p:cNvSpPr txBox="1"/>
          <p:nvPr/>
        </p:nvSpPr>
        <p:spPr>
          <a:xfrm>
            <a:off x="6415077" y="1482368"/>
            <a:ext cx="389890" cy="228268"/>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323031"/>
                </a:solidFill>
                <a:latin typeface="微軟正黑體" panose="020B0604030504040204" pitchFamily="34" charset="-120"/>
                <a:ea typeface="微軟正黑體" panose="020B0604030504040204" pitchFamily="34" charset="-120"/>
                <a:cs typeface="Noto Sans HK"/>
              </a:rPr>
              <a:t>清水</a:t>
            </a:r>
            <a:endParaRPr sz="1400">
              <a:latin typeface="微軟正黑體" panose="020B0604030504040204" pitchFamily="34" charset="-120"/>
              <a:ea typeface="微軟正黑體" panose="020B0604030504040204" pitchFamily="34" charset="-120"/>
              <a:cs typeface="Noto Sans HK"/>
            </a:endParaRPr>
          </a:p>
        </p:txBody>
      </p:sp>
      <p:sp>
        <p:nvSpPr>
          <p:cNvPr id="17" name="object 17"/>
          <p:cNvSpPr/>
          <p:nvPr/>
        </p:nvSpPr>
        <p:spPr>
          <a:xfrm>
            <a:off x="432005" y="1938304"/>
            <a:ext cx="1073150" cy="383540"/>
          </a:xfrm>
          <a:custGeom>
            <a:avLst/>
            <a:gdLst/>
            <a:ahLst/>
            <a:cxnLst/>
            <a:rect l="l" t="t" r="r" b="b"/>
            <a:pathLst>
              <a:path w="1073150" h="383539">
                <a:moveTo>
                  <a:pt x="881087" y="0"/>
                </a:moveTo>
                <a:lnTo>
                  <a:pt x="191693" y="0"/>
                </a:lnTo>
                <a:lnTo>
                  <a:pt x="147740" y="5062"/>
                </a:lnTo>
                <a:lnTo>
                  <a:pt x="107392" y="19484"/>
                </a:lnTo>
                <a:lnTo>
                  <a:pt x="71800" y="42114"/>
                </a:lnTo>
                <a:lnTo>
                  <a:pt x="42113" y="71802"/>
                </a:lnTo>
                <a:lnTo>
                  <a:pt x="19484" y="107397"/>
                </a:lnTo>
                <a:lnTo>
                  <a:pt x="5062" y="147748"/>
                </a:lnTo>
                <a:lnTo>
                  <a:pt x="0" y="191706"/>
                </a:lnTo>
                <a:lnTo>
                  <a:pt x="5062" y="235659"/>
                </a:lnTo>
                <a:lnTo>
                  <a:pt x="19484" y="276007"/>
                </a:lnTo>
                <a:lnTo>
                  <a:pt x="42113" y="311600"/>
                </a:lnTo>
                <a:lnTo>
                  <a:pt x="71800" y="341286"/>
                </a:lnTo>
                <a:lnTo>
                  <a:pt x="107392" y="363915"/>
                </a:lnTo>
                <a:lnTo>
                  <a:pt x="147740" y="378337"/>
                </a:lnTo>
                <a:lnTo>
                  <a:pt x="191693" y="383400"/>
                </a:lnTo>
                <a:lnTo>
                  <a:pt x="881087" y="383400"/>
                </a:lnTo>
                <a:lnTo>
                  <a:pt x="925045" y="378337"/>
                </a:lnTo>
                <a:lnTo>
                  <a:pt x="965397" y="363915"/>
                </a:lnTo>
                <a:lnTo>
                  <a:pt x="1000991" y="341286"/>
                </a:lnTo>
                <a:lnTo>
                  <a:pt x="1030679" y="311600"/>
                </a:lnTo>
                <a:lnTo>
                  <a:pt x="1053309" y="276007"/>
                </a:lnTo>
                <a:lnTo>
                  <a:pt x="1067731" y="235659"/>
                </a:lnTo>
                <a:lnTo>
                  <a:pt x="1072794" y="191706"/>
                </a:lnTo>
                <a:lnTo>
                  <a:pt x="1067731" y="147748"/>
                </a:lnTo>
                <a:lnTo>
                  <a:pt x="1053309" y="107397"/>
                </a:lnTo>
                <a:lnTo>
                  <a:pt x="1030679" y="71802"/>
                </a:lnTo>
                <a:lnTo>
                  <a:pt x="1000991" y="42114"/>
                </a:lnTo>
                <a:lnTo>
                  <a:pt x="965397" y="19484"/>
                </a:lnTo>
                <a:lnTo>
                  <a:pt x="925045" y="5062"/>
                </a:lnTo>
                <a:lnTo>
                  <a:pt x="881087" y="0"/>
                </a:lnTo>
                <a:close/>
              </a:path>
            </a:pathLst>
          </a:custGeom>
          <a:solidFill>
            <a:srgbClr val="DCDDDE"/>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8" name="object 18"/>
          <p:cNvSpPr txBox="1"/>
          <p:nvPr/>
        </p:nvSpPr>
        <p:spPr>
          <a:xfrm>
            <a:off x="599300" y="2007068"/>
            <a:ext cx="754380" cy="228268"/>
          </a:xfrm>
          <a:prstGeom prst="rect">
            <a:avLst/>
          </a:prstGeom>
        </p:spPr>
        <p:txBody>
          <a:bodyPr vert="horz" wrap="square" lIns="0" tIns="12700" rIns="0" bIns="0" rtlCol="0">
            <a:spAutoFit/>
          </a:bodyPr>
          <a:lstStyle/>
          <a:p>
            <a:pPr marL="12700">
              <a:lnSpc>
                <a:spcPct val="100000"/>
              </a:lnSpc>
              <a:spcBef>
                <a:spcPts val="100"/>
              </a:spcBef>
            </a:pPr>
            <a:r>
              <a:rPr sz="1400" b="1" spc="-15" dirty="0">
                <a:solidFill>
                  <a:srgbClr val="323031"/>
                </a:solidFill>
                <a:latin typeface="微軟正黑體" panose="020B0604030504040204" pitchFamily="34" charset="-120"/>
                <a:ea typeface="微軟正黑體" panose="020B0604030504040204" pitchFamily="34" charset="-120"/>
                <a:cs typeface="Noto Sans HK"/>
              </a:rPr>
              <a:t>飲品膠樽</a:t>
            </a:r>
            <a:endParaRPr sz="1400">
              <a:latin typeface="微軟正黑體" panose="020B0604030504040204" pitchFamily="34" charset="-120"/>
              <a:ea typeface="微軟正黑體" panose="020B0604030504040204" pitchFamily="34" charset="-120"/>
              <a:cs typeface="Noto Sans HK"/>
            </a:endParaRPr>
          </a:p>
        </p:txBody>
      </p:sp>
      <p:sp>
        <p:nvSpPr>
          <p:cNvPr id="19" name="object 19"/>
          <p:cNvSpPr/>
          <p:nvPr/>
        </p:nvSpPr>
        <p:spPr>
          <a:xfrm>
            <a:off x="1654206" y="1938304"/>
            <a:ext cx="1494155" cy="383540"/>
          </a:xfrm>
          <a:custGeom>
            <a:avLst/>
            <a:gdLst/>
            <a:ahLst/>
            <a:cxnLst/>
            <a:rect l="l" t="t" r="r" b="b"/>
            <a:pathLst>
              <a:path w="1494155" h="383539">
                <a:moveTo>
                  <a:pt x="1302296" y="0"/>
                </a:moveTo>
                <a:lnTo>
                  <a:pt x="191693" y="0"/>
                </a:lnTo>
                <a:lnTo>
                  <a:pt x="147740" y="5062"/>
                </a:lnTo>
                <a:lnTo>
                  <a:pt x="107392" y="19484"/>
                </a:lnTo>
                <a:lnTo>
                  <a:pt x="71800" y="42114"/>
                </a:lnTo>
                <a:lnTo>
                  <a:pt x="42113" y="71802"/>
                </a:lnTo>
                <a:lnTo>
                  <a:pt x="19484" y="107397"/>
                </a:lnTo>
                <a:lnTo>
                  <a:pt x="5062" y="147748"/>
                </a:lnTo>
                <a:lnTo>
                  <a:pt x="0" y="191706"/>
                </a:lnTo>
                <a:lnTo>
                  <a:pt x="5062" y="235659"/>
                </a:lnTo>
                <a:lnTo>
                  <a:pt x="19484" y="276007"/>
                </a:lnTo>
                <a:lnTo>
                  <a:pt x="42113" y="311600"/>
                </a:lnTo>
                <a:lnTo>
                  <a:pt x="71800" y="341286"/>
                </a:lnTo>
                <a:lnTo>
                  <a:pt x="107392" y="363915"/>
                </a:lnTo>
                <a:lnTo>
                  <a:pt x="147740" y="378337"/>
                </a:lnTo>
                <a:lnTo>
                  <a:pt x="191693" y="383400"/>
                </a:lnTo>
                <a:lnTo>
                  <a:pt x="1302296" y="383400"/>
                </a:lnTo>
                <a:lnTo>
                  <a:pt x="1346248" y="378337"/>
                </a:lnTo>
                <a:lnTo>
                  <a:pt x="1386597" y="363915"/>
                </a:lnTo>
                <a:lnTo>
                  <a:pt x="1422189" y="341286"/>
                </a:lnTo>
                <a:lnTo>
                  <a:pt x="1451876" y="311600"/>
                </a:lnTo>
                <a:lnTo>
                  <a:pt x="1474505" y="276007"/>
                </a:lnTo>
                <a:lnTo>
                  <a:pt x="1488927" y="235659"/>
                </a:lnTo>
                <a:lnTo>
                  <a:pt x="1493989" y="191706"/>
                </a:lnTo>
                <a:lnTo>
                  <a:pt x="1488927" y="147748"/>
                </a:lnTo>
                <a:lnTo>
                  <a:pt x="1474505" y="107397"/>
                </a:lnTo>
                <a:lnTo>
                  <a:pt x="1451876" y="71802"/>
                </a:lnTo>
                <a:lnTo>
                  <a:pt x="1422189" y="42114"/>
                </a:lnTo>
                <a:lnTo>
                  <a:pt x="1386597" y="19484"/>
                </a:lnTo>
                <a:lnTo>
                  <a:pt x="1346248" y="5062"/>
                </a:lnTo>
                <a:lnTo>
                  <a:pt x="1302296" y="0"/>
                </a:lnTo>
                <a:close/>
              </a:path>
            </a:pathLst>
          </a:custGeom>
          <a:solidFill>
            <a:srgbClr val="DCDDDE"/>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0" name="object 20"/>
          <p:cNvSpPr txBox="1"/>
          <p:nvPr/>
        </p:nvSpPr>
        <p:spPr>
          <a:xfrm>
            <a:off x="2026232" y="2007068"/>
            <a:ext cx="754380" cy="228268"/>
          </a:xfrm>
          <a:prstGeom prst="rect">
            <a:avLst/>
          </a:prstGeom>
        </p:spPr>
        <p:txBody>
          <a:bodyPr vert="horz" wrap="square" lIns="0" tIns="12700" rIns="0" bIns="0" rtlCol="0">
            <a:spAutoFit/>
          </a:bodyPr>
          <a:lstStyle/>
          <a:p>
            <a:pPr marL="12700">
              <a:lnSpc>
                <a:spcPct val="100000"/>
              </a:lnSpc>
              <a:spcBef>
                <a:spcPts val="100"/>
              </a:spcBef>
            </a:pPr>
            <a:r>
              <a:rPr sz="1400" b="1" spc="-15" dirty="0">
                <a:solidFill>
                  <a:srgbClr val="323031"/>
                </a:solidFill>
                <a:latin typeface="微軟正黑體" panose="020B0604030504040204" pitchFamily="34" charset="-120"/>
                <a:ea typeface="微軟正黑體" panose="020B0604030504040204" pitchFamily="34" charset="-120"/>
                <a:cs typeface="Noto Sans HK"/>
              </a:rPr>
              <a:t>橡膠玩具</a:t>
            </a:r>
            <a:endParaRPr sz="1400">
              <a:latin typeface="微軟正黑體" panose="020B0604030504040204" pitchFamily="34" charset="-120"/>
              <a:ea typeface="微軟正黑體" panose="020B0604030504040204" pitchFamily="34" charset="-120"/>
              <a:cs typeface="Noto Sans HK"/>
            </a:endParaRPr>
          </a:p>
        </p:txBody>
      </p:sp>
      <p:sp>
        <p:nvSpPr>
          <p:cNvPr id="21" name="object 21"/>
          <p:cNvSpPr/>
          <p:nvPr/>
        </p:nvSpPr>
        <p:spPr>
          <a:xfrm>
            <a:off x="3297593" y="1938304"/>
            <a:ext cx="1782445" cy="383540"/>
          </a:xfrm>
          <a:custGeom>
            <a:avLst/>
            <a:gdLst/>
            <a:ahLst/>
            <a:cxnLst/>
            <a:rect l="l" t="t" r="r" b="b"/>
            <a:pathLst>
              <a:path w="1782445" h="383539">
                <a:moveTo>
                  <a:pt x="1590306" y="0"/>
                </a:moveTo>
                <a:lnTo>
                  <a:pt x="191706" y="0"/>
                </a:lnTo>
                <a:lnTo>
                  <a:pt x="147752" y="5062"/>
                </a:lnTo>
                <a:lnTo>
                  <a:pt x="107402" y="19484"/>
                </a:lnTo>
                <a:lnTo>
                  <a:pt x="71807" y="42114"/>
                </a:lnTo>
                <a:lnTo>
                  <a:pt x="42118" y="71802"/>
                </a:lnTo>
                <a:lnTo>
                  <a:pt x="19486" y="107397"/>
                </a:lnTo>
                <a:lnTo>
                  <a:pt x="5063" y="147748"/>
                </a:lnTo>
                <a:lnTo>
                  <a:pt x="0" y="191706"/>
                </a:lnTo>
                <a:lnTo>
                  <a:pt x="5063" y="235659"/>
                </a:lnTo>
                <a:lnTo>
                  <a:pt x="19486" y="276007"/>
                </a:lnTo>
                <a:lnTo>
                  <a:pt x="42118" y="311600"/>
                </a:lnTo>
                <a:lnTo>
                  <a:pt x="71807" y="341286"/>
                </a:lnTo>
                <a:lnTo>
                  <a:pt x="107402" y="363915"/>
                </a:lnTo>
                <a:lnTo>
                  <a:pt x="147752" y="378337"/>
                </a:lnTo>
                <a:lnTo>
                  <a:pt x="191706" y="383400"/>
                </a:lnTo>
                <a:lnTo>
                  <a:pt x="1590306" y="383400"/>
                </a:lnTo>
                <a:lnTo>
                  <a:pt x="1634259" y="378337"/>
                </a:lnTo>
                <a:lnTo>
                  <a:pt x="1674607" y="363915"/>
                </a:lnTo>
                <a:lnTo>
                  <a:pt x="1710200" y="341286"/>
                </a:lnTo>
                <a:lnTo>
                  <a:pt x="1739886" y="311600"/>
                </a:lnTo>
                <a:lnTo>
                  <a:pt x="1762516" y="276007"/>
                </a:lnTo>
                <a:lnTo>
                  <a:pt x="1776937" y="235659"/>
                </a:lnTo>
                <a:lnTo>
                  <a:pt x="1782000" y="191706"/>
                </a:lnTo>
                <a:lnTo>
                  <a:pt x="1776937" y="147748"/>
                </a:lnTo>
                <a:lnTo>
                  <a:pt x="1762516" y="107397"/>
                </a:lnTo>
                <a:lnTo>
                  <a:pt x="1739886" y="71802"/>
                </a:lnTo>
                <a:lnTo>
                  <a:pt x="1710200" y="42114"/>
                </a:lnTo>
                <a:lnTo>
                  <a:pt x="1674607" y="19484"/>
                </a:lnTo>
                <a:lnTo>
                  <a:pt x="1634259" y="5062"/>
                </a:lnTo>
                <a:lnTo>
                  <a:pt x="1590306" y="0"/>
                </a:lnTo>
                <a:close/>
              </a:path>
            </a:pathLst>
          </a:custGeom>
          <a:solidFill>
            <a:srgbClr val="DCDDDE"/>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2" name="object 22"/>
          <p:cNvSpPr txBox="1"/>
          <p:nvPr/>
        </p:nvSpPr>
        <p:spPr>
          <a:xfrm>
            <a:off x="3449142" y="2007068"/>
            <a:ext cx="1483360" cy="228268"/>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323031"/>
                </a:solidFill>
                <a:latin typeface="微軟正黑體" panose="020B0604030504040204" pitchFamily="34" charset="-120"/>
                <a:ea typeface="微軟正黑體" panose="020B0604030504040204" pitchFamily="34" charset="-120"/>
                <a:cs typeface="Noto Sans HK"/>
              </a:rPr>
              <a:t>個人護理用品膠樽</a:t>
            </a:r>
            <a:endParaRPr sz="1400">
              <a:latin typeface="微軟正黑體" panose="020B0604030504040204" pitchFamily="34" charset="-120"/>
              <a:ea typeface="微軟正黑體" panose="020B0604030504040204" pitchFamily="34" charset="-120"/>
              <a:cs typeface="Noto Sans HK"/>
            </a:endParaRPr>
          </a:p>
        </p:txBody>
      </p:sp>
      <p:sp>
        <p:nvSpPr>
          <p:cNvPr id="23" name="object 23"/>
          <p:cNvSpPr/>
          <p:nvPr/>
        </p:nvSpPr>
        <p:spPr>
          <a:xfrm>
            <a:off x="5228994" y="1938304"/>
            <a:ext cx="709295" cy="383540"/>
          </a:xfrm>
          <a:custGeom>
            <a:avLst/>
            <a:gdLst/>
            <a:ahLst/>
            <a:cxnLst/>
            <a:rect l="l" t="t" r="r" b="b"/>
            <a:pathLst>
              <a:path w="709295" h="383539">
                <a:moveTo>
                  <a:pt x="517512" y="0"/>
                </a:moveTo>
                <a:lnTo>
                  <a:pt x="191706" y="0"/>
                </a:lnTo>
                <a:lnTo>
                  <a:pt x="147752" y="5062"/>
                </a:lnTo>
                <a:lnTo>
                  <a:pt x="107402" y="19484"/>
                </a:lnTo>
                <a:lnTo>
                  <a:pt x="71807" y="42114"/>
                </a:lnTo>
                <a:lnTo>
                  <a:pt x="42118" y="71802"/>
                </a:lnTo>
                <a:lnTo>
                  <a:pt x="19486" y="107397"/>
                </a:lnTo>
                <a:lnTo>
                  <a:pt x="5063" y="147748"/>
                </a:lnTo>
                <a:lnTo>
                  <a:pt x="0" y="191706"/>
                </a:lnTo>
                <a:lnTo>
                  <a:pt x="5063" y="235659"/>
                </a:lnTo>
                <a:lnTo>
                  <a:pt x="19486" y="276007"/>
                </a:lnTo>
                <a:lnTo>
                  <a:pt x="42118" y="311600"/>
                </a:lnTo>
                <a:lnTo>
                  <a:pt x="71807" y="341286"/>
                </a:lnTo>
                <a:lnTo>
                  <a:pt x="107402" y="363915"/>
                </a:lnTo>
                <a:lnTo>
                  <a:pt x="147752" y="378337"/>
                </a:lnTo>
                <a:lnTo>
                  <a:pt x="191706" y="383400"/>
                </a:lnTo>
                <a:lnTo>
                  <a:pt x="517512" y="383400"/>
                </a:lnTo>
                <a:lnTo>
                  <a:pt x="561465" y="378337"/>
                </a:lnTo>
                <a:lnTo>
                  <a:pt x="601813" y="363915"/>
                </a:lnTo>
                <a:lnTo>
                  <a:pt x="637406" y="341286"/>
                </a:lnTo>
                <a:lnTo>
                  <a:pt x="667092" y="311600"/>
                </a:lnTo>
                <a:lnTo>
                  <a:pt x="689721" y="276007"/>
                </a:lnTo>
                <a:lnTo>
                  <a:pt x="704143" y="235659"/>
                </a:lnTo>
                <a:lnTo>
                  <a:pt x="709206" y="191706"/>
                </a:lnTo>
                <a:lnTo>
                  <a:pt x="704143" y="147748"/>
                </a:lnTo>
                <a:lnTo>
                  <a:pt x="689721" y="107397"/>
                </a:lnTo>
                <a:lnTo>
                  <a:pt x="667092" y="71802"/>
                </a:lnTo>
                <a:lnTo>
                  <a:pt x="637406" y="42114"/>
                </a:lnTo>
                <a:lnTo>
                  <a:pt x="601813" y="19484"/>
                </a:lnTo>
                <a:lnTo>
                  <a:pt x="561465" y="5062"/>
                </a:lnTo>
                <a:lnTo>
                  <a:pt x="517512" y="0"/>
                </a:lnTo>
                <a:close/>
              </a:path>
            </a:pathLst>
          </a:custGeom>
          <a:solidFill>
            <a:srgbClr val="DCDDDE"/>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4" name="object 24"/>
          <p:cNvSpPr txBox="1"/>
          <p:nvPr/>
        </p:nvSpPr>
        <p:spPr>
          <a:xfrm>
            <a:off x="5390876" y="2007068"/>
            <a:ext cx="389890" cy="228268"/>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323031"/>
                </a:solidFill>
                <a:latin typeface="微軟正黑體" panose="020B0604030504040204" pitchFamily="34" charset="-120"/>
                <a:ea typeface="微軟正黑體" panose="020B0604030504040204" pitchFamily="34" charset="-120"/>
                <a:cs typeface="Noto Sans HK"/>
              </a:rPr>
              <a:t>晾乾</a:t>
            </a:r>
            <a:endParaRPr sz="1400">
              <a:latin typeface="微軟正黑體" panose="020B0604030504040204" pitchFamily="34" charset="-120"/>
              <a:ea typeface="微軟正黑體" panose="020B0604030504040204" pitchFamily="34" charset="-120"/>
              <a:cs typeface="Noto Sans HK"/>
            </a:endParaRPr>
          </a:p>
        </p:txBody>
      </p:sp>
      <p:sp>
        <p:nvSpPr>
          <p:cNvPr id="25" name="object 25"/>
          <p:cNvSpPr/>
          <p:nvPr/>
        </p:nvSpPr>
        <p:spPr>
          <a:xfrm>
            <a:off x="6087605" y="1938304"/>
            <a:ext cx="1040765" cy="383540"/>
          </a:xfrm>
          <a:custGeom>
            <a:avLst/>
            <a:gdLst/>
            <a:ahLst/>
            <a:cxnLst/>
            <a:rect l="l" t="t" r="r" b="b"/>
            <a:pathLst>
              <a:path w="1040765" h="383539">
                <a:moveTo>
                  <a:pt x="848690" y="0"/>
                </a:moveTo>
                <a:lnTo>
                  <a:pt x="191693" y="0"/>
                </a:lnTo>
                <a:lnTo>
                  <a:pt x="147740" y="5062"/>
                </a:lnTo>
                <a:lnTo>
                  <a:pt x="107392" y="19484"/>
                </a:lnTo>
                <a:lnTo>
                  <a:pt x="71800" y="42114"/>
                </a:lnTo>
                <a:lnTo>
                  <a:pt x="42113" y="71802"/>
                </a:lnTo>
                <a:lnTo>
                  <a:pt x="19484" y="107397"/>
                </a:lnTo>
                <a:lnTo>
                  <a:pt x="5062" y="147748"/>
                </a:lnTo>
                <a:lnTo>
                  <a:pt x="0" y="191706"/>
                </a:lnTo>
                <a:lnTo>
                  <a:pt x="5062" y="235659"/>
                </a:lnTo>
                <a:lnTo>
                  <a:pt x="19484" y="276007"/>
                </a:lnTo>
                <a:lnTo>
                  <a:pt x="42113" y="311600"/>
                </a:lnTo>
                <a:lnTo>
                  <a:pt x="71800" y="341286"/>
                </a:lnTo>
                <a:lnTo>
                  <a:pt x="107392" y="363915"/>
                </a:lnTo>
                <a:lnTo>
                  <a:pt x="147740" y="378337"/>
                </a:lnTo>
                <a:lnTo>
                  <a:pt x="191693" y="383400"/>
                </a:lnTo>
                <a:lnTo>
                  <a:pt x="848690" y="383400"/>
                </a:lnTo>
                <a:lnTo>
                  <a:pt x="892647" y="378337"/>
                </a:lnTo>
                <a:lnTo>
                  <a:pt x="932999" y="363915"/>
                </a:lnTo>
                <a:lnTo>
                  <a:pt x="968594" y="341286"/>
                </a:lnTo>
                <a:lnTo>
                  <a:pt x="998281" y="311600"/>
                </a:lnTo>
                <a:lnTo>
                  <a:pt x="1020912" y="276007"/>
                </a:lnTo>
                <a:lnTo>
                  <a:pt x="1035333" y="235659"/>
                </a:lnTo>
                <a:lnTo>
                  <a:pt x="1040396" y="191706"/>
                </a:lnTo>
                <a:lnTo>
                  <a:pt x="1035333" y="147748"/>
                </a:lnTo>
                <a:lnTo>
                  <a:pt x="1020912" y="107397"/>
                </a:lnTo>
                <a:lnTo>
                  <a:pt x="998281" y="71802"/>
                </a:lnTo>
                <a:lnTo>
                  <a:pt x="968594" y="42114"/>
                </a:lnTo>
                <a:lnTo>
                  <a:pt x="932999" y="19484"/>
                </a:lnTo>
                <a:lnTo>
                  <a:pt x="892647" y="5062"/>
                </a:lnTo>
                <a:lnTo>
                  <a:pt x="848690" y="0"/>
                </a:lnTo>
                <a:close/>
              </a:path>
            </a:pathLst>
          </a:custGeom>
          <a:solidFill>
            <a:srgbClr val="DCDDDE"/>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6" name="object 26"/>
          <p:cNvSpPr txBox="1"/>
          <p:nvPr/>
        </p:nvSpPr>
        <p:spPr>
          <a:xfrm>
            <a:off x="6218899" y="2007068"/>
            <a:ext cx="754380" cy="228268"/>
          </a:xfrm>
          <a:prstGeom prst="rect">
            <a:avLst/>
          </a:prstGeom>
        </p:spPr>
        <p:txBody>
          <a:bodyPr vert="horz" wrap="square" lIns="0" tIns="12700" rIns="0" bIns="0" rtlCol="0">
            <a:spAutoFit/>
          </a:bodyPr>
          <a:lstStyle/>
          <a:p>
            <a:pPr marL="12700">
              <a:lnSpc>
                <a:spcPct val="100000"/>
              </a:lnSpc>
              <a:spcBef>
                <a:spcPts val="100"/>
              </a:spcBef>
            </a:pPr>
            <a:r>
              <a:rPr sz="1400" b="1" spc="-15" dirty="0">
                <a:solidFill>
                  <a:srgbClr val="323031"/>
                </a:solidFill>
                <a:latin typeface="微軟正黑體" panose="020B0604030504040204" pitchFamily="34" charset="-120"/>
                <a:ea typeface="微軟正黑體" panose="020B0604030504040204" pitchFamily="34" charset="-120"/>
                <a:cs typeface="Noto Sans HK"/>
              </a:rPr>
              <a:t>矽膠產品</a:t>
            </a:r>
            <a:endParaRPr sz="1400">
              <a:latin typeface="微軟正黑體" panose="020B0604030504040204" pitchFamily="34" charset="-120"/>
              <a:ea typeface="微軟正黑體" panose="020B0604030504040204" pitchFamily="34" charset="-120"/>
              <a:cs typeface="Noto Sans HK"/>
            </a:endParaRPr>
          </a:p>
        </p:txBody>
      </p:sp>
      <p:sp>
        <p:nvSpPr>
          <p:cNvPr id="27" name="object 27"/>
          <p:cNvSpPr/>
          <p:nvPr/>
        </p:nvSpPr>
        <p:spPr>
          <a:xfrm>
            <a:off x="441523" y="2527131"/>
            <a:ext cx="6677025" cy="1586865"/>
          </a:xfrm>
          <a:custGeom>
            <a:avLst/>
            <a:gdLst/>
            <a:ahLst/>
            <a:cxnLst/>
            <a:rect l="l" t="t" r="r" b="b"/>
            <a:pathLst>
              <a:path w="6677025" h="1586864">
                <a:moveTo>
                  <a:pt x="216001" y="0"/>
                </a:moveTo>
                <a:lnTo>
                  <a:pt x="166475" y="5704"/>
                </a:lnTo>
                <a:lnTo>
                  <a:pt x="121011" y="21953"/>
                </a:lnTo>
                <a:lnTo>
                  <a:pt x="80904" y="47450"/>
                </a:lnTo>
                <a:lnTo>
                  <a:pt x="47454" y="80899"/>
                </a:lnTo>
                <a:lnTo>
                  <a:pt x="21955" y="121005"/>
                </a:lnTo>
                <a:lnTo>
                  <a:pt x="5704" y="166471"/>
                </a:lnTo>
                <a:lnTo>
                  <a:pt x="0" y="216001"/>
                </a:lnTo>
                <a:lnTo>
                  <a:pt x="0" y="1370545"/>
                </a:lnTo>
                <a:lnTo>
                  <a:pt x="5704" y="1420076"/>
                </a:lnTo>
                <a:lnTo>
                  <a:pt x="21955" y="1465542"/>
                </a:lnTo>
                <a:lnTo>
                  <a:pt x="47454" y="1505647"/>
                </a:lnTo>
                <a:lnTo>
                  <a:pt x="80904" y="1539097"/>
                </a:lnTo>
                <a:lnTo>
                  <a:pt x="121011" y="1564594"/>
                </a:lnTo>
                <a:lnTo>
                  <a:pt x="166475" y="1580843"/>
                </a:lnTo>
                <a:lnTo>
                  <a:pt x="216001" y="1586547"/>
                </a:lnTo>
                <a:lnTo>
                  <a:pt x="6460947" y="1586547"/>
                </a:lnTo>
                <a:lnTo>
                  <a:pt x="6510477" y="1580843"/>
                </a:lnTo>
                <a:lnTo>
                  <a:pt x="6555943" y="1564594"/>
                </a:lnTo>
                <a:lnTo>
                  <a:pt x="6596049" y="1539097"/>
                </a:lnTo>
                <a:lnTo>
                  <a:pt x="6629498" y="1505647"/>
                </a:lnTo>
                <a:lnTo>
                  <a:pt x="6654995" y="1465542"/>
                </a:lnTo>
                <a:lnTo>
                  <a:pt x="6671244" y="1420076"/>
                </a:lnTo>
                <a:lnTo>
                  <a:pt x="6676948" y="1370545"/>
                </a:lnTo>
                <a:lnTo>
                  <a:pt x="6676948" y="216001"/>
                </a:lnTo>
                <a:lnTo>
                  <a:pt x="6671244" y="166471"/>
                </a:lnTo>
                <a:lnTo>
                  <a:pt x="6654995" y="121005"/>
                </a:lnTo>
                <a:lnTo>
                  <a:pt x="6629498" y="80899"/>
                </a:lnTo>
                <a:lnTo>
                  <a:pt x="6596049" y="47450"/>
                </a:lnTo>
                <a:lnTo>
                  <a:pt x="6555943" y="21953"/>
                </a:lnTo>
                <a:lnTo>
                  <a:pt x="6510477" y="5704"/>
                </a:lnTo>
                <a:lnTo>
                  <a:pt x="6460947" y="0"/>
                </a:lnTo>
                <a:lnTo>
                  <a:pt x="216001" y="0"/>
                </a:lnTo>
                <a:close/>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nvGrpSpPr>
          <p:cNvPr id="28" name="object 28"/>
          <p:cNvGrpSpPr/>
          <p:nvPr/>
        </p:nvGrpSpPr>
        <p:grpSpPr>
          <a:xfrm>
            <a:off x="431998" y="4299605"/>
            <a:ext cx="6696075" cy="1580515"/>
            <a:chOff x="431998" y="4299605"/>
            <a:chExt cx="6696075" cy="1580515"/>
          </a:xfrm>
        </p:grpSpPr>
        <p:sp>
          <p:nvSpPr>
            <p:cNvPr id="29" name="object 29"/>
            <p:cNvSpPr/>
            <p:nvPr/>
          </p:nvSpPr>
          <p:spPr>
            <a:xfrm>
              <a:off x="441523" y="4309130"/>
              <a:ext cx="6677025" cy="1561465"/>
            </a:xfrm>
            <a:custGeom>
              <a:avLst/>
              <a:gdLst/>
              <a:ahLst/>
              <a:cxnLst/>
              <a:rect l="l" t="t" r="r" b="b"/>
              <a:pathLst>
                <a:path w="6677025" h="1561464">
                  <a:moveTo>
                    <a:pt x="216001" y="0"/>
                  </a:moveTo>
                  <a:lnTo>
                    <a:pt x="166475" y="5704"/>
                  </a:lnTo>
                  <a:lnTo>
                    <a:pt x="121011" y="21953"/>
                  </a:lnTo>
                  <a:lnTo>
                    <a:pt x="80904" y="47450"/>
                  </a:lnTo>
                  <a:lnTo>
                    <a:pt x="47454" y="80899"/>
                  </a:lnTo>
                  <a:lnTo>
                    <a:pt x="21955" y="121005"/>
                  </a:lnTo>
                  <a:lnTo>
                    <a:pt x="5704" y="166471"/>
                  </a:lnTo>
                  <a:lnTo>
                    <a:pt x="0" y="216001"/>
                  </a:lnTo>
                  <a:lnTo>
                    <a:pt x="0" y="1345349"/>
                  </a:lnTo>
                  <a:lnTo>
                    <a:pt x="5704" y="1394875"/>
                  </a:lnTo>
                  <a:lnTo>
                    <a:pt x="21955" y="1440339"/>
                  </a:lnTo>
                  <a:lnTo>
                    <a:pt x="47454" y="1480445"/>
                  </a:lnTo>
                  <a:lnTo>
                    <a:pt x="80904" y="1513896"/>
                  </a:lnTo>
                  <a:lnTo>
                    <a:pt x="121011" y="1539395"/>
                  </a:lnTo>
                  <a:lnTo>
                    <a:pt x="166475" y="1555645"/>
                  </a:lnTo>
                  <a:lnTo>
                    <a:pt x="216001" y="1561350"/>
                  </a:lnTo>
                  <a:lnTo>
                    <a:pt x="6460947" y="1561350"/>
                  </a:lnTo>
                  <a:lnTo>
                    <a:pt x="6510477" y="1555645"/>
                  </a:lnTo>
                  <a:lnTo>
                    <a:pt x="6555943" y="1539395"/>
                  </a:lnTo>
                  <a:lnTo>
                    <a:pt x="6596049" y="1513896"/>
                  </a:lnTo>
                  <a:lnTo>
                    <a:pt x="6629498" y="1480445"/>
                  </a:lnTo>
                  <a:lnTo>
                    <a:pt x="6654995" y="1440339"/>
                  </a:lnTo>
                  <a:lnTo>
                    <a:pt x="6671244" y="1394875"/>
                  </a:lnTo>
                  <a:lnTo>
                    <a:pt x="6676948" y="1345349"/>
                  </a:lnTo>
                  <a:lnTo>
                    <a:pt x="6676948" y="216001"/>
                  </a:lnTo>
                  <a:lnTo>
                    <a:pt x="6671244" y="166471"/>
                  </a:lnTo>
                  <a:lnTo>
                    <a:pt x="6654995" y="121005"/>
                  </a:lnTo>
                  <a:lnTo>
                    <a:pt x="6629498" y="80899"/>
                  </a:lnTo>
                  <a:lnTo>
                    <a:pt x="6596049" y="47450"/>
                  </a:lnTo>
                  <a:lnTo>
                    <a:pt x="6555943" y="21953"/>
                  </a:lnTo>
                  <a:lnTo>
                    <a:pt x="6510477" y="5704"/>
                  </a:lnTo>
                  <a:lnTo>
                    <a:pt x="6460947" y="0"/>
                  </a:lnTo>
                  <a:lnTo>
                    <a:pt x="216001" y="0"/>
                  </a:lnTo>
                  <a:close/>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30" name="object 30"/>
            <p:cNvSpPr/>
            <p:nvPr/>
          </p:nvSpPr>
          <p:spPr>
            <a:xfrm>
              <a:off x="431999" y="4842512"/>
              <a:ext cx="6696075" cy="0"/>
            </a:xfrm>
            <a:custGeom>
              <a:avLst/>
              <a:gdLst/>
              <a:ahLst/>
              <a:cxnLst/>
              <a:rect l="l" t="t" r="r" b="b"/>
              <a:pathLst>
                <a:path w="6696075">
                  <a:moveTo>
                    <a:pt x="0" y="0"/>
                  </a:moveTo>
                  <a:lnTo>
                    <a:pt x="6695998" y="0"/>
                  </a:lnTo>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sp>
        <p:nvSpPr>
          <p:cNvPr id="31" name="object 31"/>
          <p:cNvSpPr txBox="1"/>
          <p:nvPr/>
        </p:nvSpPr>
        <p:spPr>
          <a:xfrm>
            <a:off x="599300" y="2681568"/>
            <a:ext cx="3119120" cy="1264920"/>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034EA2"/>
                </a:solidFill>
                <a:latin typeface="微軟正黑體" panose="020B0604030504040204" pitchFamily="34" charset="-120"/>
                <a:ea typeface="微軟正黑體" panose="020B0604030504040204" pitchFamily="34" charset="-120"/>
                <a:cs typeface="Noto Sans HK"/>
              </a:rPr>
              <a:t>請填上可以於塑膠回收桶回收的塑膠：</a:t>
            </a:r>
            <a:endParaRPr sz="1400">
              <a:latin typeface="微軟正黑體" panose="020B0604030504040204" pitchFamily="34" charset="-120"/>
              <a:ea typeface="微軟正黑體" panose="020B0604030504040204" pitchFamily="34" charset="-120"/>
              <a:cs typeface="Noto Sans HK"/>
            </a:endParaRPr>
          </a:p>
          <a:p>
            <a:pPr marL="12700">
              <a:lnSpc>
                <a:spcPct val="100000"/>
              </a:lnSpc>
              <a:spcBef>
                <a:spcPts val="2390"/>
              </a:spcBef>
            </a:pPr>
            <a:r>
              <a:rPr sz="1400" b="1" spc="-25" dirty="0">
                <a:solidFill>
                  <a:srgbClr val="034EA2"/>
                </a:solidFill>
                <a:latin typeface="微軟正黑體" panose="020B0604030504040204" pitchFamily="34" charset="-120"/>
                <a:ea typeface="微軟正黑體" panose="020B0604030504040204" pitchFamily="34" charset="-120"/>
                <a:cs typeface="Noto Sans HK"/>
              </a:rPr>
              <a:t>1.</a:t>
            </a:r>
            <a:endParaRPr sz="1400">
              <a:latin typeface="微軟正黑體" panose="020B0604030504040204" pitchFamily="34" charset="-120"/>
              <a:ea typeface="微軟正黑體" panose="020B0604030504040204" pitchFamily="34" charset="-120"/>
              <a:cs typeface="Noto Sans HK"/>
            </a:endParaRPr>
          </a:p>
          <a:p>
            <a:pPr marL="12700">
              <a:lnSpc>
                <a:spcPct val="100000"/>
              </a:lnSpc>
              <a:spcBef>
                <a:spcPts val="2325"/>
              </a:spcBef>
            </a:pPr>
            <a:r>
              <a:rPr sz="1400" b="1" spc="-25" dirty="0">
                <a:solidFill>
                  <a:srgbClr val="034EA2"/>
                </a:solidFill>
                <a:latin typeface="微軟正黑體" panose="020B0604030504040204" pitchFamily="34" charset="-120"/>
                <a:ea typeface="微軟正黑體" panose="020B0604030504040204" pitchFamily="34" charset="-120"/>
                <a:cs typeface="Noto Sans HK"/>
              </a:rPr>
              <a:t>2.</a:t>
            </a:r>
            <a:endParaRPr sz="1400">
              <a:latin typeface="微軟正黑體" panose="020B0604030504040204" pitchFamily="34" charset="-120"/>
              <a:ea typeface="微軟正黑體" panose="020B0604030504040204" pitchFamily="34" charset="-120"/>
              <a:cs typeface="Noto Sans HK"/>
            </a:endParaRPr>
          </a:p>
        </p:txBody>
      </p:sp>
      <p:sp>
        <p:nvSpPr>
          <p:cNvPr id="32" name="object 32"/>
          <p:cNvSpPr txBox="1"/>
          <p:nvPr/>
        </p:nvSpPr>
        <p:spPr>
          <a:xfrm>
            <a:off x="599300" y="4456967"/>
            <a:ext cx="5640070" cy="1253490"/>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034EA2"/>
                </a:solidFill>
                <a:latin typeface="微軟正黑體" panose="020B0604030504040204" pitchFamily="34" charset="-120"/>
                <a:ea typeface="微軟正黑體" panose="020B0604030504040204" pitchFamily="34" charset="-120"/>
                <a:cs typeface="Noto Sans HK"/>
              </a:rPr>
              <a:t>回收膠樽的正確步驟是：</a:t>
            </a:r>
            <a:endParaRPr sz="1400">
              <a:latin typeface="微軟正黑體" panose="020B0604030504040204" pitchFamily="34" charset="-120"/>
              <a:ea typeface="微軟正黑體" panose="020B0604030504040204" pitchFamily="34" charset="-120"/>
              <a:cs typeface="Noto Sans HK"/>
            </a:endParaRPr>
          </a:p>
          <a:p>
            <a:pPr marL="12700" marR="5080">
              <a:lnSpc>
                <a:spcPct val="168700"/>
              </a:lnSpc>
              <a:spcBef>
                <a:spcPts val="2320"/>
              </a:spcBef>
              <a:tabLst>
                <a:tab pos="1542415" algn="l"/>
                <a:tab pos="4065904" algn="l"/>
                <a:tab pos="5448935" algn="l"/>
              </a:tabLst>
            </a:pPr>
            <a:r>
              <a:rPr sz="1400" b="1" dirty="0">
                <a:solidFill>
                  <a:srgbClr val="034EA2"/>
                </a:solidFill>
                <a:latin typeface="微軟正黑體" panose="020B0604030504040204" pitchFamily="34" charset="-120"/>
                <a:ea typeface="微軟正黑體" panose="020B0604030504040204" pitchFamily="34" charset="-120"/>
                <a:cs typeface="Noto Sans HK"/>
              </a:rPr>
              <a:t>首先 </a:t>
            </a:r>
            <a:r>
              <a:rPr sz="1400" u="sng" dirty="0">
                <a:solidFill>
                  <a:srgbClr val="034EA2"/>
                </a:solidFill>
                <a:uFill>
                  <a:solidFill>
                    <a:srgbClr val="034EA2"/>
                  </a:solidFill>
                </a:uFill>
                <a:latin typeface="微軟正黑體" panose="020B0604030504040204" pitchFamily="34" charset="-120"/>
                <a:ea typeface="微軟正黑體" panose="020B0604030504040204" pitchFamily="34" charset="-120"/>
                <a:cs typeface="Times New Roman"/>
              </a:rPr>
              <a:t>	</a:t>
            </a:r>
            <a:r>
              <a:rPr sz="1400" spc="500" dirty="0">
                <a:solidFill>
                  <a:srgbClr val="034EA2"/>
                </a:solidFill>
                <a:latin typeface="微軟正黑體" panose="020B0604030504040204" pitchFamily="34" charset="-120"/>
                <a:ea typeface="微軟正黑體" panose="020B0604030504040204" pitchFamily="34" charset="-120"/>
                <a:cs typeface="Times New Roman"/>
              </a:rPr>
              <a:t> </a:t>
            </a:r>
            <a:r>
              <a:rPr sz="1400" b="1" dirty="0">
                <a:solidFill>
                  <a:srgbClr val="034EA2"/>
                </a:solidFill>
                <a:latin typeface="微軟正黑體" panose="020B0604030504040204" pitchFamily="34" charset="-120"/>
                <a:ea typeface="微軟正黑體" panose="020B0604030504040204" pitchFamily="34" charset="-120"/>
                <a:cs typeface="Noto Sans HK"/>
              </a:rPr>
              <a:t>樽內液體，然後</a:t>
            </a:r>
            <a:r>
              <a:rPr sz="1400" b="1" spc="55" dirty="0">
                <a:solidFill>
                  <a:srgbClr val="034EA2"/>
                </a:solidFill>
                <a:latin typeface="微軟正黑體" panose="020B0604030504040204" pitchFamily="34" charset="-120"/>
                <a:ea typeface="微軟正黑體" panose="020B0604030504040204" pitchFamily="34" charset="-120"/>
                <a:cs typeface="Noto Sans HK"/>
              </a:rPr>
              <a:t> </a:t>
            </a:r>
            <a:r>
              <a:rPr sz="1400" u="sng" dirty="0">
                <a:solidFill>
                  <a:srgbClr val="034EA2"/>
                </a:solidFill>
                <a:uFill>
                  <a:solidFill>
                    <a:srgbClr val="034EA2"/>
                  </a:solidFill>
                </a:uFill>
                <a:latin typeface="微軟正黑體" panose="020B0604030504040204" pitchFamily="34" charset="-120"/>
                <a:ea typeface="微軟正黑體" panose="020B0604030504040204" pitchFamily="34" charset="-120"/>
                <a:cs typeface="Times New Roman"/>
              </a:rPr>
              <a:t>	</a:t>
            </a:r>
            <a:r>
              <a:rPr sz="1400" dirty="0">
                <a:solidFill>
                  <a:srgbClr val="034EA2"/>
                </a:solidFill>
                <a:latin typeface="微軟正黑體" panose="020B0604030504040204" pitchFamily="34" charset="-120"/>
                <a:ea typeface="微軟正黑體" panose="020B0604030504040204" pitchFamily="34" charset="-120"/>
                <a:cs typeface="Times New Roman"/>
              </a:rPr>
              <a:t> </a:t>
            </a:r>
            <a:r>
              <a:rPr sz="1400" b="1" dirty="0">
                <a:solidFill>
                  <a:srgbClr val="034EA2"/>
                </a:solidFill>
                <a:latin typeface="微軟正黑體" panose="020B0604030504040204" pitchFamily="34" charset="-120"/>
                <a:ea typeface="微軟正黑體" panose="020B0604030504040204" pitchFamily="34" charset="-120"/>
                <a:cs typeface="Noto Sans HK"/>
              </a:rPr>
              <a:t>及 </a:t>
            </a:r>
            <a:r>
              <a:rPr sz="1400" u="sng" dirty="0">
                <a:solidFill>
                  <a:srgbClr val="034EA2"/>
                </a:solidFill>
                <a:uFill>
                  <a:solidFill>
                    <a:srgbClr val="034EA2"/>
                  </a:solidFill>
                </a:uFill>
                <a:latin typeface="微軟正黑體" panose="020B0604030504040204" pitchFamily="34" charset="-120"/>
                <a:ea typeface="微軟正黑體" panose="020B0604030504040204" pitchFamily="34" charset="-120"/>
                <a:cs typeface="Times New Roman"/>
              </a:rPr>
              <a:t>	</a:t>
            </a:r>
            <a:r>
              <a:rPr sz="1400" b="1" spc="-50" dirty="0">
                <a:solidFill>
                  <a:srgbClr val="034EA2"/>
                </a:solidFill>
                <a:latin typeface="微軟正黑體" panose="020B0604030504040204" pitchFamily="34" charset="-120"/>
                <a:ea typeface="微軟正黑體" panose="020B0604030504040204" pitchFamily="34" charset="-120"/>
                <a:cs typeface="Noto Sans HK"/>
              </a:rPr>
              <a:t>，</a:t>
            </a:r>
            <a:r>
              <a:rPr sz="1400" b="1" dirty="0">
                <a:solidFill>
                  <a:srgbClr val="034EA2"/>
                </a:solidFill>
                <a:latin typeface="微軟正黑體" panose="020B0604030504040204" pitchFamily="34" charset="-120"/>
                <a:ea typeface="微軟正黑體" panose="020B0604030504040204" pitchFamily="34" charset="-120"/>
                <a:cs typeface="Noto Sans HK"/>
              </a:rPr>
              <a:t>最後放進合適的回收箱</a:t>
            </a:r>
            <a:r>
              <a:rPr sz="1400" b="1" spc="-50" dirty="0">
                <a:solidFill>
                  <a:srgbClr val="034EA2"/>
                </a:solidFill>
                <a:latin typeface="微軟正黑體" panose="020B0604030504040204" pitchFamily="34" charset="-120"/>
                <a:ea typeface="微軟正黑體" panose="020B0604030504040204" pitchFamily="34" charset="-120"/>
                <a:cs typeface="Noto Sans HK"/>
              </a:rPr>
              <a:t>。</a:t>
            </a:r>
            <a:endParaRPr sz="1400">
              <a:latin typeface="微軟正黑體" panose="020B0604030504040204" pitchFamily="34" charset="-120"/>
              <a:ea typeface="微軟正黑體" panose="020B0604030504040204" pitchFamily="34" charset="-120"/>
              <a:cs typeface="Noto Sans HK"/>
            </a:endParaRPr>
          </a:p>
        </p:txBody>
      </p:sp>
      <p:grpSp>
        <p:nvGrpSpPr>
          <p:cNvPr id="33" name="object 33"/>
          <p:cNvGrpSpPr/>
          <p:nvPr/>
        </p:nvGrpSpPr>
        <p:grpSpPr>
          <a:xfrm>
            <a:off x="431999" y="3057591"/>
            <a:ext cx="6696075" cy="518795"/>
            <a:chOff x="431999" y="3057591"/>
            <a:chExt cx="6696075" cy="518795"/>
          </a:xfrm>
        </p:grpSpPr>
        <p:sp>
          <p:nvSpPr>
            <p:cNvPr id="34" name="object 34"/>
            <p:cNvSpPr/>
            <p:nvPr/>
          </p:nvSpPr>
          <p:spPr>
            <a:xfrm>
              <a:off x="612000" y="3571271"/>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35" name="object 35"/>
            <p:cNvSpPr/>
            <p:nvPr/>
          </p:nvSpPr>
          <p:spPr>
            <a:xfrm>
              <a:off x="431999" y="3067116"/>
              <a:ext cx="6696075" cy="0"/>
            </a:xfrm>
            <a:custGeom>
              <a:avLst/>
              <a:gdLst/>
              <a:ahLst/>
              <a:cxnLst/>
              <a:rect l="l" t="t" r="r" b="b"/>
              <a:pathLst>
                <a:path w="6696075">
                  <a:moveTo>
                    <a:pt x="0" y="0"/>
                  </a:moveTo>
                  <a:lnTo>
                    <a:pt x="6695998" y="0"/>
                  </a:lnTo>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grpSp>
        <p:nvGrpSpPr>
          <p:cNvPr id="36" name="object 36"/>
          <p:cNvGrpSpPr/>
          <p:nvPr/>
        </p:nvGrpSpPr>
        <p:grpSpPr>
          <a:xfrm>
            <a:off x="431998" y="6132002"/>
            <a:ext cx="6696075" cy="2152015"/>
            <a:chOff x="431998" y="6132002"/>
            <a:chExt cx="6696075" cy="2152015"/>
          </a:xfrm>
        </p:grpSpPr>
        <p:sp>
          <p:nvSpPr>
            <p:cNvPr id="37" name="object 37"/>
            <p:cNvSpPr/>
            <p:nvPr/>
          </p:nvSpPr>
          <p:spPr>
            <a:xfrm>
              <a:off x="431998" y="6132002"/>
              <a:ext cx="6696075" cy="777875"/>
            </a:xfrm>
            <a:custGeom>
              <a:avLst/>
              <a:gdLst/>
              <a:ahLst/>
              <a:cxnLst/>
              <a:rect l="l" t="t" r="r" b="b"/>
              <a:pathLst>
                <a:path w="6696075" h="777875">
                  <a:moveTo>
                    <a:pt x="6479997" y="0"/>
                  </a:moveTo>
                  <a:lnTo>
                    <a:pt x="216001" y="0"/>
                  </a:lnTo>
                  <a:lnTo>
                    <a:pt x="166475" y="5704"/>
                  </a:lnTo>
                  <a:lnTo>
                    <a:pt x="121011" y="21955"/>
                  </a:lnTo>
                  <a:lnTo>
                    <a:pt x="80904" y="47454"/>
                  </a:lnTo>
                  <a:lnTo>
                    <a:pt x="47454" y="80904"/>
                  </a:lnTo>
                  <a:lnTo>
                    <a:pt x="21955" y="121011"/>
                  </a:lnTo>
                  <a:lnTo>
                    <a:pt x="5704" y="166475"/>
                  </a:lnTo>
                  <a:lnTo>
                    <a:pt x="0" y="216001"/>
                  </a:lnTo>
                  <a:lnTo>
                    <a:pt x="0" y="777595"/>
                  </a:lnTo>
                  <a:lnTo>
                    <a:pt x="6695998" y="777595"/>
                  </a:lnTo>
                  <a:lnTo>
                    <a:pt x="6695998" y="216001"/>
                  </a:lnTo>
                  <a:lnTo>
                    <a:pt x="6690294" y="166475"/>
                  </a:lnTo>
                  <a:lnTo>
                    <a:pt x="6674045" y="121011"/>
                  </a:lnTo>
                  <a:lnTo>
                    <a:pt x="6648548" y="80904"/>
                  </a:lnTo>
                  <a:lnTo>
                    <a:pt x="6615099" y="47454"/>
                  </a:lnTo>
                  <a:lnTo>
                    <a:pt x="6574993" y="21955"/>
                  </a:lnTo>
                  <a:lnTo>
                    <a:pt x="6529527" y="5704"/>
                  </a:lnTo>
                  <a:lnTo>
                    <a:pt x="6479997" y="0"/>
                  </a:lnTo>
                  <a:close/>
                </a:path>
              </a:pathLst>
            </a:custGeom>
            <a:solidFill>
              <a:srgbClr val="72CBC9"/>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38" name="object 38"/>
            <p:cNvSpPr/>
            <p:nvPr/>
          </p:nvSpPr>
          <p:spPr>
            <a:xfrm>
              <a:off x="441523" y="6141527"/>
              <a:ext cx="6677025" cy="2132965"/>
            </a:xfrm>
            <a:custGeom>
              <a:avLst/>
              <a:gdLst/>
              <a:ahLst/>
              <a:cxnLst/>
              <a:rect l="l" t="t" r="r" b="b"/>
              <a:pathLst>
                <a:path w="6677025" h="2132965">
                  <a:moveTo>
                    <a:pt x="216001" y="0"/>
                  </a:moveTo>
                  <a:lnTo>
                    <a:pt x="166475" y="5704"/>
                  </a:lnTo>
                  <a:lnTo>
                    <a:pt x="121011" y="21955"/>
                  </a:lnTo>
                  <a:lnTo>
                    <a:pt x="80904" y="47454"/>
                  </a:lnTo>
                  <a:lnTo>
                    <a:pt x="47454" y="80904"/>
                  </a:lnTo>
                  <a:lnTo>
                    <a:pt x="21955" y="121011"/>
                  </a:lnTo>
                  <a:lnTo>
                    <a:pt x="5704" y="166475"/>
                  </a:lnTo>
                  <a:lnTo>
                    <a:pt x="0" y="216001"/>
                  </a:lnTo>
                  <a:lnTo>
                    <a:pt x="0" y="1916544"/>
                  </a:lnTo>
                  <a:lnTo>
                    <a:pt x="5704" y="1966074"/>
                  </a:lnTo>
                  <a:lnTo>
                    <a:pt x="21955" y="2011540"/>
                  </a:lnTo>
                  <a:lnTo>
                    <a:pt x="47454" y="2051646"/>
                  </a:lnTo>
                  <a:lnTo>
                    <a:pt x="80904" y="2085095"/>
                  </a:lnTo>
                  <a:lnTo>
                    <a:pt x="121011" y="2110592"/>
                  </a:lnTo>
                  <a:lnTo>
                    <a:pt x="166475" y="2126841"/>
                  </a:lnTo>
                  <a:lnTo>
                    <a:pt x="216001" y="2132545"/>
                  </a:lnTo>
                  <a:lnTo>
                    <a:pt x="6460947" y="2132545"/>
                  </a:lnTo>
                  <a:lnTo>
                    <a:pt x="6510477" y="2126841"/>
                  </a:lnTo>
                  <a:lnTo>
                    <a:pt x="6555943" y="2110592"/>
                  </a:lnTo>
                  <a:lnTo>
                    <a:pt x="6596049" y="2085095"/>
                  </a:lnTo>
                  <a:lnTo>
                    <a:pt x="6629498" y="2051646"/>
                  </a:lnTo>
                  <a:lnTo>
                    <a:pt x="6654995" y="2011540"/>
                  </a:lnTo>
                  <a:lnTo>
                    <a:pt x="6671244" y="1966074"/>
                  </a:lnTo>
                  <a:lnTo>
                    <a:pt x="6676948" y="1916544"/>
                  </a:lnTo>
                  <a:lnTo>
                    <a:pt x="6676948" y="216001"/>
                  </a:lnTo>
                  <a:lnTo>
                    <a:pt x="6671244" y="166475"/>
                  </a:lnTo>
                  <a:lnTo>
                    <a:pt x="6654995" y="121011"/>
                  </a:lnTo>
                  <a:lnTo>
                    <a:pt x="6629498" y="80904"/>
                  </a:lnTo>
                  <a:lnTo>
                    <a:pt x="6596049" y="47454"/>
                  </a:lnTo>
                  <a:lnTo>
                    <a:pt x="6555943" y="21955"/>
                  </a:lnTo>
                  <a:lnTo>
                    <a:pt x="6510477" y="5704"/>
                  </a:lnTo>
                  <a:lnTo>
                    <a:pt x="6460947" y="0"/>
                  </a:lnTo>
                  <a:lnTo>
                    <a:pt x="216001" y="0"/>
                  </a:lnTo>
                  <a:close/>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sp>
        <p:nvSpPr>
          <p:cNvPr id="39" name="object 39"/>
          <p:cNvSpPr txBox="1"/>
          <p:nvPr/>
        </p:nvSpPr>
        <p:spPr>
          <a:xfrm>
            <a:off x="599300" y="6397869"/>
            <a:ext cx="4893310" cy="1590179"/>
          </a:xfrm>
          <a:prstGeom prst="rect">
            <a:avLst/>
          </a:prstGeom>
        </p:spPr>
        <p:txBody>
          <a:bodyPr vert="horz" wrap="square" lIns="0" tIns="12700" rIns="0" bIns="0" rtlCol="0">
            <a:spAutoFit/>
          </a:bodyPr>
          <a:lstStyle/>
          <a:p>
            <a:pPr marL="555625">
              <a:lnSpc>
                <a:spcPct val="100000"/>
              </a:lnSpc>
              <a:spcBef>
                <a:spcPts val="100"/>
              </a:spcBef>
            </a:pPr>
            <a:r>
              <a:rPr sz="1400" b="1" spc="-5" dirty="0">
                <a:solidFill>
                  <a:srgbClr val="002F2F"/>
                </a:solidFill>
                <a:latin typeface="微軟正黑體" panose="020B0604030504040204" pitchFamily="34" charset="-120"/>
                <a:ea typeface="微軟正黑體" panose="020B0604030504040204" pitchFamily="34" charset="-120"/>
                <a:cs typeface="Noto Sans HK"/>
              </a:rPr>
              <a:t>是非題：正確的，在圓圈內加上</a:t>
            </a:r>
            <a:r>
              <a:rPr sz="1400" spc="-5" dirty="0">
                <a:solidFill>
                  <a:srgbClr val="002F2F"/>
                </a:solidFill>
                <a:latin typeface="細明體" panose="02020509000000000000" pitchFamily="49" charset="-120"/>
                <a:ea typeface="細明體" panose="02020509000000000000" pitchFamily="49" charset="-120"/>
                <a:cs typeface="Noto Sans HK"/>
              </a:rPr>
              <a:t>✓</a:t>
            </a:r>
            <a:r>
              <a:rPr sz="1400" b="1" spc="-5" dirty="0">
                <a:solidFill>
                  <a:srgbClr val="002F2F"/>
                </a:solidFill>
                <a:latin typeface="微軟正黑體" panose="020B0604030504040204" pitchFamily="34" charset="-120"/>
                <a:ea typeface="微軟正黑體" panose="020B0604030504040204" pitchFamily="34" charset="-120"/>
                <a:cs typeface="Noto Sans HK"/>
              </a:rPr>
              <a:t>；</a:t>
            </a:r>
            <a:r>
              <a:rPr sz="1400" b="1" spc="-5" dirty="0" err="1" smtClean="0">
                <a:solidFill>
                  <a:srgbClr val="002F2F"/>
                </a:solidFill>
                <a:latin typeface="微軟正黑體" panose="020B0604030504040204" pitchFamily="34" charset="-120"/>
                <a:ea typeface="微軟正黑體" panose="020B0604030504040204" pitchFamily="34" charset="-120"/>
                <a:cs typeface="Noto Sans HK"/>
              </a:rPr>
              <a:t>不正確的加上</a:t>
            </a:r>
            <a:r>
              <a:rPr lang="en-US" sz="1400" b="1" spc="-5" dirty="0" err="1" smtClean="0">
                <a:solidFill>
                  <a:srgbClr val="002F2F"/>
                </a:solidFill>
                <a:latin typeface="微軟正黑體" panose="020B0604030504040204" pitchFamily="34" charset="-120"/>
                <a:ea typeface="微軟正黑體" panose="020B0604030504040204" pitchFamily="34" charset="-120"/>
                <a:cs typeface="Noto Sans HK"/>
              </a:rPr>
              <a:t>X</a:t>
            </a:r>
            <a:r>
              <a:rPr sz="1400" b="1" spc="-5" dirty="0" smtClean="0">
                <a:solidFill>
                  <a:srgbClr val="002F2F"/>
                </a:solidFill>
                <a:latin typeface="微軟正黑體" panose="020B0604030504040204" pitchFamily="34" charset="-120"/>
                <a:ea typeface="微軟正黑體" panose="020B0604030504040204" pitchFamily="34" charset="-120"/>
                <a:cs typeface="Noto Sans HK"/>
              </a:rPr>
              <a:t>。</a:t>
            </a:r>
            <a:endParaRPr sz="1400" dirty="0">
              <a:latin typeface="微軟正黑體" panose="020B0604030504040204" pitchFamily="34" charset="-120"/>
              <a:ea typeface="微軟正黑體" panose="020B0604030504040204" pitchFamily="34" charset="-120"/>
              <a:cs typeface="Noto Sans HK"/>
            </a:endParaRPr>
          </a:p>
          <a:p>
            <a:pPr>
              <a:lnSpc>
                <a:spcPct val="100000"/>
              </a:lnSpc>
              <a:spcBef>
                <a:spcPts val="1270"/>
              </a:spcBef>
            </a:pPr>
            <a:endParaRPr sz="1400" dirty="0">
              <a:latin typeface="微軟正黑體" panose="020B0604030504040204" pitchFamily="34" charset="-120"/>
              <a:ea typeface="微軟正黑體" panose="020B0604030504040204" pitchFamily="34" charset="-120"/>
              <a:cs typeface="Noto Sans HK"/>
            </a:endParaRPr>
          </a:p>
          <a:p>
            <a:pPr marL="214629" indent="-201930">
              <a:lnSpc>
                <a:spcPct val="100000"/>
              </a:lnSpc>
              <a:buAutoNum type="arabicPeriod"/>
              <a:tabLst>
                <a:tab pos="214629" algn="l"/>
              </a:tabLst>
            </a:pPr>
            <a:r>
              <a:rPr sz="1400" b="1" dirty="0">
                <a:solidFill>
                  <a:srgbClr val="034EA2"/>
                </a:solidFill>
                <a:latin typeface="微軟正黑體" panose="020B0604030504040204" pitchFamily="34" charset="-120"/>
                <a:ea typeface="微軟正黑體" panose="020B0604030504040204" pitchFamily="34" charset="-120"/>
                <a:cs typeface="Noto Sans HK"/>
              </a:rPr>
              <a:t>X</a:t>
            </a:r>
            <a:r>
              <a:rPr sz="1400" b="1" spc="15" dirty="0">
                <a:solidFill>
                  <a:srgbClr val="034EA2"/>
                </a:solidFill>
                <a:latin typeface="微軟正黑體" panose="020B0604030504040204" pitchFamily="34" charset="-120"/>
                <a:ea typeface="微軟正黑體" panose="020B0604030504040204" pitchFamily="34" charset="-120"/>
                <a:cs typeface="Noto Sans HK"/>
              </a:rPr>
              <a:t> 光膠片是可回收的塑膠。</a:t>
            </a:r>
            <a:endParaRPr sz="1400" dirty="0">
              <a:latin typeface="微軟正黑體" panose="020B0604030504040204" pitchFamily="34" charset="-120"/>
              <a:ea typeface="微軟正黑體" panose="020B0604030504040204" pitchFamily="34" charset="-120"/>
              <a:cs typeface="Noto Sans HK"/>
            </a:endParaRPr>
          </a:p>
          <a:p>
            <a:pPr marL="214629" indent="-201930">
              <a:lnSpc>
                <a:spcPct val="100000"/>
              </a:lnSpc>
              <a:spcBef>
                <a:spcPts val="1270"/>
              </a:spcBef>
              <a:buAutoNum type="arabicPeriod"/>
              <a:tabLst>
                <a:tab pos="214629" algn="l"/>
              </a:tabLst>
            </a:pPr>
            <a:r>
              <a:rPr sz="1400" b="1" spc="-5" dirty="0">
                <a:solidFill>
                  <a:srgbClr val="034EA2"/>
                </a:solidFill>
                <a:latin typeface="微軟正黑體" panose="020B0604030504040204" pitchFamily="34" charset="-120"/>
                <a:ea typeface="微軟正黑體" panose="020B0604030504040204" pitchFamily="34" charset="-120"/>
                <a:cs typeface="Noto Sans HK"/>
              </a:rPr>
              <a:t>行李箱是可回收的塑膠。</a:t>
            </a:r>
            <a:endParaRPr sz="1400" dirty="0">
              <a:latin typeface="微軟正黑體" panose="020B0604030504040204" pitchFamily="34" charset="-120"/>
              <a:ea typeface="微軟正黑體" panose="020B0604030504040204" pitchFamily="34" charset="-120"/>
              <a:cs typeface="Noto Sans HK"/>
            </a:endParaRPr>
          </a:p>
          <a:p>
            <a:pPr marL="214629" indent="-201930">
              <a:lnSpc>
                <a:spcPct val="100000"/>
              </a:lnSpc>
              <a:spcBef>
                <a:spcPts val="1270"/>
              </a:spcBef>
              <a:buAutoNum type="arabicPeriod"/>
              <a:tabLst>
                <a:tab pos="214629" algn="l"/>
              </a:tabLst>
            </a:pPr>
            <a:r>
              <a:rPr sz="1400" b="1" spc="-5" dirty="0">
                <a:solidFill>
                  <a:srgbClr val="034EA2"/>
                </a:solidFill>
                <a:latin typeface="微軟正黑體" panose="020B0604030504040204" pitchFamily="34" charset="-120"/>
                <a:ea typeface="微軟正黑體" panose="020B0604030504040204" pitchFamily="34" charset="-120"/>
                <a:cs typeface="Noto Sans HK"/>
              </a:rPr>
              <a:t>即棄餐具和發泡膠是可回收的塑膠。</a:t>
            </a:r>
            <a:endParaRPr sz="1400" dirty="0">
              <a:latin typeface="微軟正黑體" panose="020B0604030504040204" pitchFamily="34" charset="-120"/>
              <a:ea typeface="微軟正黑體" panose="020B0604030504040204" pitchFamily="34" charset="-120"/>
              <a:cs typeface="Noto Sans HK"/>
            </a:endParaRPr>
          </a:p>
        </p:txBody>
      </p:sp>
      <p:sp>
        <p:nvSpPr>
          <p:cNvPr id="41" name="object 41"/>
          <p:cNvSpPr/>
          <p:nvPr/>
        </p:nvSpPr>
        <p:spPr>
          <a:xfrm>
            <a:off x="6636063" y="7822405"/>
            <a:ext cx="302895" cy="302895"/>
          </a:xfrm>
          <a:custGeom>
            <a:avLst/>
            <a:gdLst/>
            <a:ahLst/>
            <a:cxnLst/>
            <a:rect l="l" t="t" r="r" b="b"/>
            <a:pathLst>
              <a:path w="302895" h="302895">
                <a:moveTo>
                  <a:pt x="151206" y="302412"/>
                </a:moveTo>
                <a:lnTo>
                  <a:pt x="198996" y="294704"/>
                </a:lnTo>
                <a:lnTo>
                  <a:pt x="240503" y="273241"/>
                </a:lnTo>
                <a:lnTo>
                  <a:pt x="273236" y="240512"/>
                </a:lnTo>
                <a:lnTo>
                  <a:pt x="294703" y="199007"/>
                </a:lnTo>
                <a:lnTo>
                  <a:pt x="302412" y="151218"/>
                </a:lnTo>
                <a:lnTo>
                  <a:pt x="294703" y="103427"/>
                </a:lnTo>
                <a:lnTo>
                  <a:pt x="273236" y="61916"/>
                </a:lnTo>
                <a:lnTo>
                  <a:pt x="240503" y="29180"/>
                </a:lnTo>
                <a:lnTo>
                  <a:pt x="198996" y="7710"/>
                </a:lnTo>
                <a:lnTo>
                  <a:pt x="151206" y="0"/>
                </a:lnTo>
                <a:lnTo>
                  <a:pt x="103415" y="7710"/>
                </a:lnTo>
                <a:lnTo>
                  <a:pt x="61908" y="29180"/>
                </a:lnTo>
                <a:lnTo>
                  <a:pt x="29175" y="61916"/>
                </a:lnTo>
                <a:lnTo>
                  <a:pt x="7709" y="103427"/>
                </a:lnTo>
                <a:lnTo>
                  <a:pt x="0" y="151218"/>
                </a:lnTo>
                <a:lnTo>
                  <a:pt x="7709" y="199007"/>
                </a:lnTo>
                <a:lnTo>
                  <a:pt x="29175" y="240512"/>
                </a:lnTo>
                <a:lnTo>
                  <a:pt x="61908" y="273241"/>
                </a:lnTo>
                <a:lnTo>
                  <a:pt x="103415" y="294704"/>
                </a:lnTo>
                <a:lnTo>
                  <a:pt x="151206" y="302412"/>
                </a:lnTo>
                <a:close/>
              </a:path>
            </a:pathLst>
          </a:custGeom>
          <a:ln w="19049">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42" name="object 42"/>
          <p:cNvSpPr/>
          <p:nvPr/>
        </p:nvSpPr>
        <p:spPr>
          <a:xfrm>
            <a:off x="6636063" y="7446961"/>
            <a:ext cx="302895" cy="302895"/>
          </a:xfrm>
          <a:custGeom>
            <a:avLst/>
            <a:gdLst/>
            <a:ahLst/>
            <a:cxnLst/>
            <a:rect l="l" t="t" r="r" b="b"/>
            <a:pathLst>
              <a:path w="302895" h="302895">
                <a:moveTo>
                  <a:pt x="151206" y="302412"/>
                </a:moveTo>
                <a:lnTo>
                  <a:pt x="198996" y="294704"/>
                </a:lnTo>
                <a:lnTo>
                  <a:pt x="240503" y="273240"/>
                </a:lnTo>
                <a:lnTo>
                  <a:pt x="273236" y="240509"/>
                </a:lnTo>
                <a:lnTo>
                  <a:pt x="294703" y="199001"/>
                </a:lnTo>
                <a:lnTo>
                  <a:pt x="302412" y="151206"/>
                </a:lnTo>
                <a:lnTo>
                  <a:pt x="294703" y="103415"/>
                </a:lnTo>
                <a:lnTo>
                  <a:pt x="273236" y="61908"/>
                </a:lnTo>
                <a:lnTo>
                  <a:pt x="240503" y="29175"/>
                </a:lnTo>
                <a:lnTo>
                  <a:pt x="198996" y="7709"/>
                </a:lnTo>
                <a:lnTo>
                  <a:pt x="151206" y="0"/>
                </a:lnTo>
                <a:lnTo>
                  <a:pt x="103415" y="7709"/>
                </a:lnTo>
                <a:lnTo>
                  <a:pt x="61908" y="29175"/>
                </a:lnTo>
                <a:lnTo>
                  <a:pt x="29175" y="61908"/>
                </a:lnTo>
                <a:lnTo>
                  <a:pt x="7709" y="103415"/>
                </a:lnTo>
                <a:lnTo>
                  <a:pt x="0" y="151206"/>
                </a:lnTo>
                <a:lnTo>
                  <a:pt x="7709" y="199001"/>
                </a:lnTo>
                <a:lnTo>
                  <a:pt x="29175" y="240509"/>
                </a:lnTo>
                <a:lnTo>
                  <a:pt x="61908" y="273240"/>
                </a:lnTo>
                <a:lnTo>
                  <a:pt x="103415" y="294704"/>
                </a:lnTo>
                <a:lnTo>
                  <a:pt x="151206" y="302412"/>
                </a:lnTo>
                <a:close/>
              </a:path>
            </a:pathLst>
          </a:custGeom>
          <a:ln w="19049">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43" name="object 43"/>
          <p:cNvSpPr/>
          <p:nvPr/>
        </p:nvSpPr>
        <p:spPr>
          <a:xfrm>
            <a:off x="6636063" y="7071492"/>
            <a:ext cx="302895" cy="302895"/>
          </a:xfrm>
          <a:custGeom>
            <a:avLst/>
            <a:gdLst/>
            <a:ahLst/>
            <a:cxnLst/>
            <a:rect l="l" t="t" r="r" b="b"/>
            <a:pathLst>
              <a:path w="302895" h="302895">
                <a:moveTo>
                  <a:pt x="151206" y="302412"/>
                </a:moveTo>
                <a:lnTo>
                  <a:pt x="198996" y="294704"/>
                </a:lnTo>
                <a:lnTo>
                  <a:pt x="240503" y="273240"/>
                </a:lnTo>
                <a:lnTo>
                  <a:pt x="273236" y="240509"/>
                </a:lnTo>
                <a:lnTo>
                  <a:pt x="294703" y="199001"/>
                </a:lnTo>
                <a:lnTo>
                  <a:pt x="302412" y="151206"/>
                </a:lnTo>
                <a:lnTo>
                  <a:pt x="294703" y="103415"/>
                </a:lnTo>
                <a:lnTo>
                  <a:pt x="273236" y="61908"/>
                </a:lnTo>
                <a:lnTo>
                  <a:pt x="240503" y="29175"/>
                </a:lnTo>
                <a:lnTo>
                  <a:pt x="198996" y="7709"/>
                </a:lnTo>
                <a:lnTo>
                  <a:pt x="151206" y="0"/>
                </a:lnTo>
                <a:lnTo>
                  <a:pt x="103415" y="7709"/>
                </a:lnTo>
                <a:lnTo>
                  <a:pt x="61908" y="29175"/>
                </a:lnTo>
                <a:lnTo>
                  <a:pt x="29175" y="61908"/>
                </a:lnTo>
                <a:lnTo>
                  <a:pt x="7709" y="103415"/>
                </a:lnTo>
                <a:lnTo>
                  <a:pt x="0" y="151206"/>
                </a:lnTo>
                <a:lnTo>
                  <a:pt x="7709" y="199001"/>
                </a:lnTo>
                <a:lnTo>
                  <a:pt x="29175" y="240509"/>
                </a:lnTo>
                <a:lnTo>
                  <a:pt x="61908" y="273240"/>
                </a:lnTo>
                <a:lnTo>
                  <a:pt x="103415" y="294704"/>
                </a:lnTo>
                <a:lnTo>
                  <a:pt x="151206" y="302412"/>
                </a:lnTo>
                <a:close/>
              </a:path>
            </a:pathLst>
          </a:custGeom>
          <a:ln w="19049">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nvGrpSpPr>
          <p:cNvPr id="46" name="群組 45"/>
          <p:cNvGrpSpPr/>
          <p:nvPr/>
        </p:nvGrpSpPr>
        <p:grpSpPr>
          <a:xfrm>
            <a:off x="648006" y="6329106"/>
            <a:ext cx="383540" cy="383540"/>
            <a:chOff x="648006" y="6329106"/>
            <a:chExt cx="383540" cy="383540"/>
          </a:xfrm>
        </p:grpSpPr>
        <p:sp>
          <p:nvSpPr>
            <p:cNvPr id="44" name="object 44"/>
            <p:cNvSpPr/>
            <p:nvPr/>
          </p:nvSpPr>
          <p:spPr>
            <a:xfrm>
              <a:off x="648006" y="6329106"/>
              <a:ext cx="383540" cy="383540"/>
            </a:xfrm>
            <a:custGeom>
              <a:avLst/>
              <a:gdLst/>
              <a:ahLst/>
              <a:cxnLst/>
              <a:rect l="l" t="t" r="r" b="b"/>
              <a:pathLst>
                <a:path w="383540" h="383540">
                  <a:moveTo>
                    <a:pt x="191693" y="0"/>
                  </a:moveTo>
                  <a:lnTo>
                    <a:pt x="147740" y="5062"/>
                  </a:lnTo>
                  <a:lnTo>
                    <a:pt x="107392" y="19484"/>
                  </a:lnTo>
                  <a:lnTo>
                    <a:pt x="71800" y="42113"/>
                  </a:lnTo>
                  <a:lnTo>
                    <a:pt x="42113" y="71800"/>
                  </a:lnTo>
                  <a:lnTo>
                    <a:pt x="19484" y="107392"/>
                  </a:lnTo>
                  <a:lnTo>
                    <a:pt x="5062" y="147740"/>
                  </a:lnTo>
                  <a:lnTo>
                    <a:pt x="0" y="191693"/>
                  </a:lnTo>
                  <a:lnTo>
                    <a:pt x="5062" y="235651"/>
                  </a:lnTo>
                  <a:lnTo>
                    <a:pt x="19484" y="276002"/>
                  </a:lnTo>
                  <a:lnTo>
                    <a:pt x="42113" y="311597"/>
                  </a:lnTo>
                  <a:lnTo>
                    <a:pt x="71800" y="341285"/>
                  </a:lnTo>
                  <a:lnTo>
                    <a:pt x="107392" y="363915"/>
                  </a:lnTo>
                  <a:lnTo>
                    <a:pt x="147740" y="378337"/>
                  </a:lnTo>
                  <a:lnTo>
                    <a:pt x="191693" y="383400"/>
                  </a:lnTo>
                  <a:lnTo>
                    <a:pt x="235646" y="378337"/>
                  </a:lnTo>
                  <a:lnTo>
                    <a:pt x="275994" y="363915"/>
                  </a:lnTo>
                  <a:lnTo>
                    <a:pt x="311587" y="341285"/>
                  </a:lnTo>
                  <a:lnTo>
                    <a:pt x="341273" y="311597"/>
                  </a:lnTo>
                  <a:lnTo>
                    <a:pt x="363903" y="276002"/>
                  </a:lnTo>
                  <a:lnTo>
                    <a:pt x="378324" y="235651"/>
                  </a:lnTo>
                  <a:lnTo>
                    <a:pt x="383387" y="191693"/>
                  </a:lnTo>
                  <a:lnTo>
                    <a:pt x="378324" y="147740"/>
                  </a:lnTo>
                  <a:lnTo>
                    <a:pt x="363903" y="107392"/>
                  </a:lnTo>
                  <a:lnTo>
                    <a:pt x="341273" y="71800"/>
                  </a:lnTo>
                  <a:lnTo>
                    <a:pt x="311587" y="42113"/>
                  </a:lnTo>
                  <a:lnTo>
                    <a:pt x="275994" y="19484"/>
                  </a:lnTo>
                  <a:lnTo>
                    <a:pt x="235646" y="5062"/>
                  </a:lnTo>
                  <a:lnTo>
                    <a:pt x="191693" y="0"/>
                  </a:lnTo>
                  <a:close/>
                </a:path>
              </a:pathLst>
            </a:custGeom>
            <a:solidFill>
              <a:srgbClr val="FFFFFF"/>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45" name="object 45"/>
            <p:cNvPicPr/>
            <p:nvPr/>
          </p:nvPicPr>
          <p:blipFill>
            <a:blip r:embed="rId3" cstate="print"/>
            <a:stretch>
              <a:fillRect/>
            </a:stretch>
          </p:blipFill>
          <p:spPr>
            <a:xfrm>
              <a:off x="758844" y="6412808"/>
              <a:ext cx="161709" cy="215988"/>
            </a:xfrm>
            <a:prstGeom prst="rect">
              <a:avLst/>
            </a:prstGeom>
          </p:spPr>
        </p:pic>
      </p:grpSp>
    </p:spTree>
    <p:extLst>
      <p:ext uri="{BB962C8B-B14F-4D97-AF65-F5344CB8AC3E}">
        <p14:creationId xmlns:p14="http://schemas.microsoft.com/office/powerpoint/2010/main" val="2364842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70" dirty="0"/>
              <a:t>延伸活動</a:t>
            </a:r>
          </a:p>
        </p:txBody>
      </p:sp>
      <p:sp>
        <p:nvSpPr>
          <p:cNvPr id="3" name="object 3"/>
          <p:cNvSpPr/>
          <p:nvPr/>
        </p:nvSpPr>
        <p:spPr>
          <a:xfrm>
            <a:off x="5669779" y="3756007"/>
            <a:ext cx="1458595" cy="471805"/>
          </a:xfrm>
          <a:custGeom>
            <a:avLst/>
            <a:gdLst/>
            <a:ahLst/>
            <a:cxnLst/>
            <a:rect l="l" t="t" r="r" b="b"/>
            <a:pathLst>
              <a:path w="1458595" h="471804">
                <a:moveTo>
                  <a:pt x="1214132" y="0"/>
                </a:moveTo>
                <a:lnTo>
                  <a:pt x="244094" y="0"/>
                </a:lnTo>
                <a:lnTo>
                  <a:pt x="194900" y="4791"/>
                </a:lnTo>
                <a:lnTo>
                  <a:pt x="149081" y="18535"/>
                </a:lnTo>
                <a:lnTo>
                  <a:pt x="107618" y="40282"/>
                </a:lnTo>
                <a:lnTo>
                  <a:pt x="71493" y="69084"/>
                </a:lnTo>
                <a:lnTo>
                  <a:pt x="41687" y="103993"/>
                </a:lnTo>
                <a:lnTo>
                  <a:pt x="19181" y="144060"/>
                </a:lnTo>
                <a:lnTo>
                  <a:pt x="4959" y="188338"/>
                </a:lnTo>
                <a:lnTo>
                  <a:pt x="0" y="235877"/>
                </a:lnTo>
                <a:lnTo>
                  <a:pt x="4959" y="283416"/>
                </a:lnTo>
                <a:lnTo>
                  <a:pt x="19181" y="327693"/>
                </a:lnTo>
                <a:lnTo>
                  <a:pt x="41687" y="367760"/>
                </a:lnTo>
                <a:lnTo>
                  <a:pt x="71493" y="402669"/>
                </a:lnTo>
                <a:lnTo>
                  <a:pt x="107618" y="431471"/>
                </a:lnTo>
                <a:lnTo>
                  <a:pt x="149081" y="453218"/>
                </a:lnTo>
                <a:lnTo>
                  <a:pt x="194900" y="466962"/>
                </a:lnTo>
                <a:lnTo>
                  <a:pt x="244094" y="471754"/>
                </a:lnTo>
                <a:lnTo>
                  <a:pt x="1214132" y="471754"/>
                </a:lnTo>
                <a:lnTo>
                  <a:pt x="1263326" y="466962"/>
                </a:lnTo>
                <a:lnTo>
                  <a:pt x="1309145" y="453218"/>
                </a:lnTo>
                <a:lnTo>
                  <a:pt x="1350608" y="431471"/>
                </a:lnTo>
                <a:lnTo>
                  <a:pt x="1386733" y="402669"/>
                </a:lnTo>
                <a:lnTo>
                  <a:pt x="1416539" y="367760"/>
                </a:lnTo>
                <a:lnTo>
                  <a:pt x="1439044" y="327693"/>
                </a:lnTo>
                <a:lnTo>
                  <a:pt x="1453267" y="283416"/>
                </a:lnTo>
                <a:lnTo>
                  <a:pt x="1458226" y="235877"/>
                </a:lnTo>
                <a:lnTo>
                  <a:pt x="1453267" y="188338"/>
                </a:lnTo>
                <a:lnTo>
                  <a:pt x="1439044" y="144060"/>
                </a:lnTo>
                <a:lnTo>
                  <a:pt x="1416539" y="103993"/>
                </a:lnTo>
                <a:lnTo>
                  <a:pt x="1386733" y="69084"/>
                </a:lnTo>
                <a:lnTo>
                  <a:pt x="1350608" y="40282"/>
                </a:lnTo>
                <a:lnTo>
                  <a:pt x="1309145" y="18535"/>
                </a:lnTo>
                <a:lnTo>
                  <a:pt x="1263326" y="4791"/>
                </a:lnTo>
                <a:lnTo>
                  <a:pt x="1214132" y="0"/>
                </a:lnTo>
                <a:close/>
              </a:path>
            </a:pathLst>
          </a:custGeom>
          <a:solidFill>
            <a:srgbClr val="034EA2"/>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4" name="object 4"/>
          <p:cNvSpPr txBox="1"/>
          <p:nvPr/>
        </p:nvSpPr>
        <p:spPr>
          <a:xfrm>
            <a:off x="5857872" y="3853198"/>
            <a:ext cx="1092200" cy="269240"/>
          </a:xfrm>
          <a:prstGeom prst="rect">
            <a:avLst/>
          </a:prstGeom>
        </p:spPr>
        <p:txBody>
          <a:bodyPr vert="horz" wrap="square" lIns="0" tIns="12700" rIns="0" bIns="0" rtlCol="0">
            <a:spAutoFit/>
          </a:bodyPr>
          <a:lstStyle/>
          <a:p>
            <a:pPr marL="12700">
              <a:lnSpc>
                <a:spcPct val="100000"/>
              </a:lnSpc>
              <a:spcBef>
                <a:spcPts val="100"/>
              </a:spcBef>
            </a:pPr>
            <a:r>
              <a:rPr sz="1600" b="1" spc="70" dirty="0">
                <a:solidFill>
                  <a:srgbClr val="FFFFFF"/>
                </a:solidFill>
                <a:latin typeface="微軟正黑體" panose="020B0604030504040204" pitchFamily="34" charset="-120"/>
                <a:ea typeface="微軟正黑體" panose="020B0604030504040204" pitchFamily="34" charset="-120"/>
                <a:cs typeface="Noto Sans HK"/>
              </a:rPr>
              <a:t>小學四年級</a:t>
            </a:r>
            <a:endParaRPr sz="1600">
              <a:latin typeface="微軟正黑體" panose="020B0604030504040204" pitchFamily="34" charset="-120"/>
              <a:ea typeface="微軟正黑體" panose="020B0604030504040204" pitchFamily="34" charset="-120"/>
              <a:cs typeface="Noto Sans HK"/>
            </a:endParaRPr>
          </a:p>
        </p:txBody>
      </p:sp>
    </p:spTree>
    <p:extLst>
      <p:ext uri="{BB962C8B-B14F-4D97-AF65-F5344CB8AC3E}">
        <p14:creationId xmlns:p14="http://schemas.microsoft.com/office/powerpoint/2010/main" val="3263686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1998" y="2925004"/>
            <a:ext cx="6696075" cy="3236595"/>
            <a:chOff x="431998" y="2925004"/>
            <a:chExt cx="6696075" cy="3236595"/>
          </a:xfrm>
        </p:grpSpPr>
        <p:sp>
          <p:nvSpPr>
            <p:cNvPr id="3" name="object 3"/>
            <p:cNvSpPr/>
            <p:nvPr/>
          </p:nvSpPr>
          <p:spPr>
            <a:xfrm>
              <a:off x="431998" y="2925004"/>
              <a:ext cx="6696075" cy="598170"/>
            </a:xfrm>
            <a:custGeom>
              <a:avLst/>
              <a:gdLst/>
              <a:ahLst/>
              <a:cxnLst/>
              <a:rect l="l" t="t" r="r" b="b"/>
              <a:pathLst>
                <a:path w="6696075" h="598170">
                  <a:moveTo>
                    <a:pt x="6479997" y="0"/>
                  </a:moveTo>
                  <a:lnTo>
                    <a:pt x="216001" y="0"/>
                  </a:lnTo>
                  <a:lnTo>
                    <a:pt x="166475" y="5704"/>
                  </a:lnTo>
                  <a:lnTo>
                    <a:pt x="121011" y="21955"/>
                  </a:lnTo>
                  <a:lnTo>
                    <a:pt x="80904" y="47454"/>
                  </a:lnTo>
                  <a:lnTo>
                    <a:pt x="47454" y="80904"/>
                  </a:lnTo>
                  <a:lnTo>
                    <a:pt x="21955" y="121011"/>
                  </a:lnTo>
                  <a:lnTo>
                    <a:pt x="5704" y="166475"/>
                  </a:lnTo>
                  <a:lnTo>
                    <a:pt x="0" y="216001"/>
                  </a:lnTo>
                  <a:lnTo>
                    <a:pt x="0" y="597598"/>
                  </a:lnTo>
                  <a:lnTo>
                    <a:pt x="6695998" y="597598"/>
                  </a:lnTo>
                  <a:lnTo>
                    <a:pt x="6695998" y="216001"/>
                  </a:lnTo>
                  <a:lnTo>
                    <a:pt x="6690294" y="166475"/>
                  </a:lnTo>
                  <a:lnTo>
                    <a:pt x="6674045" y="121011"/>
                  </a:lnTo>
                  <a:lnTo>
                    <a:pt x="6648548" y="80904"/>
                  </a:lnTo>
                  <a:lnTo>
                    <a:pt x="6615099" y="47454"/>
                  </a:lnTo>
                  <a:lnTo>
                    <a:pt x="6574993" y="21955"/>
                  </a:lnTo>
                  <a:lnTo>
                    <a:pt x="6529527" y="5704"/>
                  </a:lnTo>
                  <a:lnTo>
                    <a:pt x="6479997" y="0"/>
                  </a:lnTo>
                  <a:close/>
                </a:path>
              </a:pathLst>
            </a:custGeom>
            <a:solidFill>
              <a:srgbClr val="72CBC9"/>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4" name="object 4"/>
            <p:cNvSpPr/>
            <p:nvPr/>
          </p:nvSpPr>
          <p:spPr>
            <a:xfrm>
              <a:off x="441523" y="2934529"/>
              <a:ext cx="6677025" cy="3217545"/>
            </a:xfrm>
            <a:custGeom>
              <a:avLst/>
              <a:gdLst/>
              <a:ahLst/>
              <a:cxnLst/>
              <a:rect l="l" t="t" r="r" b="b"/>
              <a:pathLst>
                <a:path w="6677025" h="3217545">
                  <a:moveTo>
                    <a:pt x="216001" y="0"/>
                  </a:moveTo>
                  <a:lnTo>
                    <a:pt x="166475" y="5704"/>
                  </a:lnTo>
                  <a:lnTo>
                    <a:pt x="121011" y="21955"/>
                  </a:lnTo>
                  <a:lnTo>
                    <a:pt x="80904" y="47454"/>
                  </a:lnTo>
                  <a:lnTo>
                    <a:pt x="47454" y="80904"/>
                  </a:lnTo>
                  <a:lnTo>
                    <a:pt x="21955" y="121011"/>
                  </a:lnTo>
                  <a:lnTo>
                    <a:pt x="5704" y="166475"/>
                  </a:lnTo>
                  <a:lnTo>
                    <a:pt x="0" y="216001"/>
                  </a:lnTo>
                  <a:lnTo>
                    <a:pt x="0" y="3001187"/>
                  </a:lnTo>
                  <a:lnTo>
                    <a:pt x="5704" y="3050717"/>
                  </a:lnTo>
                  <a:lnTo>
                    <a:pt x="21955" y="3096183"/>
                  </a:lnTo>
                  <a:lnTo>
                    <a:pt x="47454" y="3136289"/>
                  </a:lnTo>
                  <a:lnTo>
                    <a:pt x="80904" y="3169739"/>
                  </a:lnTo>
                  <a:lnTo>
                    <a:pt x="121011" y="3195236"/>
                  </a:lnTo>
                  <a:lnTo>
                    <a:pt x="166475" y="3211485"/>
                  </a:lnTo>
                  <a:lnTo>
                    <a:pt x="216001" y="3217189"/>
                  </a:lnTo>
                  <a:lnTo>
                    <a:pt x="6460947" y="3217189"/>
                  </a:lnTo>
                  <a:lnTo>
                    <a:pt x="6510477" y="3211485"/>
                  </a:lnTo>
                  <a:lnTo>
                    <a:pt x="6555943" y="3195236"/>
                  </a:lnTo>
                  <a:lnTo>
                    <a:pt x="6596049" y="3169739"/>
                  </a:lnTo>
                  <a:lnTo>
                    <a:pt x="6629498" y="3136289"/>
                  </a:lnTo>
                  <a:lnTo>
                    <a:pt x="6654995" y="3096183"/>
                  </a:lnTo>
                  <a:lnTo>
                    <a:pt x="6671244" y="3050717"/>
                  </a:lnTo>
                  <a:lnTo>
                    <a:pt x="6676948" y="3001187"/>
                  </a:lnTo>
                  <a:lnTo>
                    <a:pt x="6676948" y="216001"/>
                  </a:lnTo>
                  <a:lnTo>
                    <a:pt x="6671244" y="166475"/>
                  </a:lnTo>
                  <a:lnTo>
                    <a:pt x="6654995" y="121011"/>
                  </a:lnTo>
                  <a:lnTo>
                    <a:pt x="6629498" y="80904"/>
                  </a:lnTo>
                  <a:lnTo>
                    <a:pt x="6596049" y="47454"/>
                  </a:lnTo>
                  <a:lnTo>
                    <a:pt x="6555943" y="21955"/>
                  </a:lnTo>
                  <a:lnTo>
                    <a:pt x="6510477" y="5704"/>
                  </a:lnTo>
                  <a:lnTo>
                    <a:pt x="6460947" y="0"/>
                  </a:lnTo>
                  <a:lnTo>
                    <a:pt x="216001" y="0"/>
                  </a:lnTo>
                  <a:close/>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5" name="object 5"/>
            <p:cNvSpPr/>
            <p:nvPr/>
          </p:nvSpPr>
          <p:spPr>
            <a:xfrm>
              <a:off x="648006" y="3032104"/>
              <a:ext cx="383540" cy="383540"/>
            </a:xfrm>
            <a:custGeom>
              <a:avLst/>
              <a:gdLst/>
              <a:ahLst/>
              <a:cxnLst/>
              <a:rect l="l" t="t" r="r" b="b"/>
              <a:pathLst>
                <a:path w="383540" h="383539">
                  <a:moveTo>
                    <a:pt x="191693" y="0"/>
                  </a:moveTo>
                  <a:lnTo>
                    <a:pt x="147740" y="5062"/>
                  </a:lnTo>
                  <a:lnTo>
                    <a:pt x="107392" y="19484"/>
                  </a:lnTo>
                  <a:lnTo>
                    <a:pt x="71800" y="42114"/>
                  </a:lnTo>
                  <a:lnTo>
                    <a:pt x="42113" y="71802"/>
                  </a:lnTo>
                  <a:lnTo>
                    <a:pt x="19484" y="107397"/>
                  </a:lnTo>
                  <a:lnTo>
                    <a:pt x="5062" y="147748"/>
                  </a:lnTo>
                  <a:lnTo>
                    <a:pt x="0" y="191706"/>
                  </a:lnTo>
                  <a:lnTo>
                    <a:pt x="5062" y="235659"/>
                  </a:lnTo>
                  <a:lnTo>
                    <a:pt x="19484" y="276007"/>
                  </a:lnTo>
                  <a:lnTo>
                    <a:pt x="42113" y="311600"/>
                  </a:lnTo>
                  <a:lnTo>
                    <a:pt x="71800" y="341286"/>
                  </a:lnTo>
                  <a:lnTo>
                    <a:pt x="107392" y="363915"/>
                  </a:lnTo>
                  <a:lnTo>
                    <a:pt x="147740" y="378337"/>
                  </a:lnTo>
                  <a:lnTo>
                    <a:pt x="191693" y="383400"/>
                  </a:lnTo>
                  <a:lnTo>
                    <a:pt x="235646" y="378337"/>
                  </a:lnTo>
                  <a:lnTo>
                    <a:pt x="275994" y="363915"/>
                  </a:lnTo>
                  <a:lnTo>
                    <a:pt x="311587" y="341286"/>
                  </a:lnTo>
                  <a:lnTo>
                    <a:pt x="341273" y="311600"/>
                  </a:lnTo>
                  <a:lnTo>
                    <a:pt x="363903" y="276007"/>
                  </a:lnTo>
                  <a:lnTo>
                    <a:pt x="378324" y="235659"/>
                  </a:lnTo>
                  <a:lnTo>
                    <a:pt x="383387" y="191706"/>
                  </a:lnTo>
                  <a:lnTo>
                    <a:pt x="378324" y="147748"/>
                  </a:lnTo>
                  <a:lnTo>
                    <a:pt x="363903" y="107397"/>
                  </a:lnTo>
                  <a:lnTo>
                    <a:pt x="341273" y="71802"/>
                  </a:lnTo>
                  <a:lnTo>
                    <a:pt x="311587" y="42114"/>
                  </a:lnTo>
                  <a:lnTo>
                    <a:pt x="275994" y="19484"/>
                  </a:lnTo>
                  <a:lnTo>
                    <a:pt x="235646" y="5062"/>
                  </a:lnTo>
                  <a:lnTo>
                    <a:pt x="191693" y="0"/>
                  </a:lnTo>
                  <a:close/>
                </a:path>
              </a:pathLst>
            </a:custGeom>
            <a:solidFill>
              <a:srgbClr val="FFFFFF"/>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6" name="object 6"/>
            <p:cNvPicPr/>
            <p:nvPr/>
          </p:nvPicPr>
          <p:blipFill>
            <a:blip r:embed="rId2" cstate="print"/>
            <a:stretch>
              <a:fillRect/>
            </a:stretch>
          </p:blipFill>
          <p:spPr>
            <a:xfrm>
              <a:off x="795600" y="3118507"/>
              <a:ext cx="74472" cy="207683"/>
            </a:xfrm>
            <a:prstGeom prst="rect">
              <a:avLst/>
            </a:prstGeom>
          </p:spPr>
        </p:pic>
        <p:sp>
          <p:nvSpPr>
            <p:cNvPr id="7" name="object 7"/>
            <p:cNvSpPr/>
            <p:nvPr/>
          </p:nvSpPr>
          <p:spPr>
            <a:xfrm>
              <a:off x="612000" y="3959366"/>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8" name="object 8"/>
            <p:cNvSpPr/>
            <p:nvPr/>
          </p:nvSpPr>
          <p:spPr>
            <a:xfrm>
              <a:off x="612000" y="4842412"/>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9" name="object 9"/>
            <p:cNvSpPr/>
            <p:nvPr/>
          </p:nvSpPr>
          <p:spPr>
            <a:xfrm>
              <a:off x="612000" y="5725459"/>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0" name="object 10"/>
            <p:cNvSpPr/>
            <p:nvPr/>
          </p:nvSpPr>
          <p:spPr>
            <a:xfrm>
              <a:off x="612000" y="4400889"/>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1" name="object 11"/>
            <p:cNvSpPr/>
            <p:nvPr/>
          </p:nvSpPr>
          <p:spPr>
            <a:xfrm>
              <a:off x="612000" y="5283936"/>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grpSp>
        <p:nvGrpSpPr>
          <p:cNvPr id="12" name="object 12"/>
          <p:cNvGrpSpPr/>
          <p:nvPr/>
        </p:nvGrpSpPr>
        <p:grpSpPr>
          <a:xfrm>
            <a:off x="431998" y="6341242"/>
            <a:ext cx="6696075" cy="3236595"/>
            <a:chOff x="431998" y="6341242"/>
            <a:chExt cx="6696075" cy="3236595"/>
          </a:xfrm>
        </p:grpSpPr>
        <p:sp>
          <p:nvSpPr>
            <p:cNvPr id="13" name="object 13"/>
            <p:cNvSpPr/>
            <p:nvPr/>
          </p:nvSpPr>
          <p:spPr>
            <a:xfrm>
              <a:off x="441523" y="6350767"/>
              <a:ext cx="6677025" cy="3217545"/>
            </a:xfrm>
            <a:custGeom>
              <a:avLst/>
              <a:gdLst/>
              <a:ahLst/>
              <a:cxnLst/>
              <a:rect l="l" t="t" r="r" b="b"/>
              <a:pathLst>
                <a:path w="6677025" h="3217545">
                  <a:moveTo>
                    <a:pt x="216001" y="0"/>
                  </a:moveTo>
                  <a:lnTo>
                    <a:pt x="166475" y="5704"/>
                  </a:lnTo>
                  <a:lnTo>
                    <a:pt x="121011" y="21955"/>
                  </a:lnTo>
                  <a:lnTo>
                    <a:pt x="80904" y="47454"/>
                  </a:lnTo>
                  <a:lnTo>
                    <a:pt x="47454" y="80904"/>
                  </a:lnTo>
                  <a:lnTo>
                    <a:pt x="21955" y="121011"/>
                  </a:lnTo>
                  <a:lnTo>
                    <a:pt x="5704" y="166475"/>
                  </a:lnTo>
                  <a:lnTo>
                    <a:pt x="0" y="216001"/>
                  </a:lnTo>
                  <a:lnTo>
                    <a:pt x="0" y="3001187"/>
                  </a:lnTo>
                  <a:lnTo>
                    <a:pt x="5704" y="3050717"/>
                  </a:lnTo>
                  <a:lnTo>
                    <a:pt x="21955" y="3096183"/>
                  </a:lnTo>
                  <a:lnTo>
                    <a:pt x="47454" y="3136289"/>
                  </a:lnTo>
                  <a:lnTo>
                    <a:pt x="80904" y="3169739"/>
                  </a:lnTo>
                  <a:lnTo>
                    <a:pt x="121011" y="3195236"/>
                  </a:lnTo>
                  <a:lnTo>
                    <a:pt x="166475" y="3211485"/>
                  </a:lnTo>
                  <a:lnTo>
                    <a:pt x="216001" y="3217189"/>
                  </a:lnTo>
                  <a:lnTo>
                    <a:pt x="6460947" y="3217189"/>
                  </a:lnTo>
                  <a:lnTo>
                    <a:pt x="6510477" y="3211485"/>
                  </a:lnTo>
                  <a:lnTo>
                    <a:pt x="6555943" y="3195236"/>
                  </a:lnTo>
                  <a:lnTo>
                    <a:pt x="6596049" y="3169739"/>
                  </a:lnTo>
                  <a:lnTo>
                    <a:pt x="6629498" y="3136289"/>
                  </a:lnTo>
                  <a:lnTo>
                    <a:pt x="6654995" y="3096183"/>
                  </a:lnTo>
                  <a:lnTo>
                    <a:pt x="6671244" y="3050717"/>
                  </a:lnTo>
                  <a:lnTo>
                    <a:pt x="6676948" y="3001187"/>
                  </a:lnTo>
                  <a:lnTo>
                    <a:pt x="6676948" y="216001"/>
                  </a:lnTo>
                  <a:lnTo>
                    <a:pt x="6671244" y="166475"/>
                  </a:lnTo>
                  <a:lnTo>
                    <a:pt x="6654995" y="121011"/>
                  </a:lnTo>
                  <a:lnTo>
                    <a:pt x="6629498" y="80904"/>
                  </a:lnTo>
                  <a:lnTo>
                    <a:pt x="6596049" y="47454"/>
                  </a:lnTo>
                  <a:lnTo>
                    <a:pt x="6555943" y="21955"/>
                  </a:lnTo>
                  <a:lnTo>
                    <a:pt x="6510477" y="5704"/>
                  </a:lnTo>
                  <a:lnTo>
                    <a:pt x="6460947" y="0"/>
                  </a:lnTo>
                  <a:lnTo>
                    <a:pt x="216001" y="0"/>
                  </a:lnTo>
                  <a:close/>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4" name="object 14"/>
            <p:cNvSpPr/>
            <p:nvPr/>
          </p:nvSpPr>
          <p:spPr>
            <a:xfrm>
              <a:off x="431998" y="6341242"/>
              <a:ext cx="6696075" cy="598170"/>
            </a:xfrm>
            <a:custGeom>
              <a:avLst/>
              <a:gdLst/>
              <a:ahLst/>
              <a:cxnLst/>
              <a:rect l="l" t="t" r="r" b="b"/>
              <a:pathLst>
                <a:path w="6696075" h="598170">
                  <a:moveTo>
                    <a:pt x="6479997" y="0"/>
                  </a:moveTo>
                  <a:lnTo>
                    <a:pt x="216001" y="0"/>
                  </a:lnTo>
                  <a:lnTo>
                    <a:pt x="166475" y="5704"/>
                  </a:lnTo>
                  <a:lnTo>
                    <a:pt x="121011" y="21955"/>
                  </a:lnTo>
                  <a:lnTo>
                    <a:pt x="80904" y="47454"/>
                  </a:lnTo>
                  <a:lnTo>
                    <a:pt x="47454" y="80904"/>
                  </a:lnTo>
                  <a:lnTo>
                    <a:pt x="21955" y="121011"/>
                  </a:lnTo>
                  <a:lnTo>
                    <a:pt x="5704" y="166475"/>
                  </a:lnTo>
                  <a:lnTo>
                    <a:pt x="0" y="216001"/>
                  </a:lnTo>
                  <a:lnTo>
                    <a:pt x="0" y="597598"/>
                  </a:lnTo>
                  <a:lnTo>
                    <a:pt x="6695998" y="597598"/>
                  </a:lnTo>
                  <a:lnTo>
                    <a:pt x="6695998" y="216001"/>
                  </a:lnTo>
                  <a:lnTo>
                    <a:pt x="6690294" y="166475"/>
                  </a:lnTo>
                  <a:lnTo>
                    <a:pt x="6674045" y="121011"/>
                  </a:lnTo>
                  <a:lnTo>
                    <a:pt x="6648548" y="80904"/>
                  </a:lnTo>
                  <a:lnTo>
                    <a:pt x="6615099" y="47454"/>
                  </a:lnTo>
                  <a:lnTo>
                    <a:pt x="6574993" y="21955"/>
                  </a:lnTo>
                  <a:lnTo>
                    <a:pt x="6529527" y="5704"/>
                  </a:lnTo>
                  <a:lnTo>
                    <a:pt x="6479997" y="0"/>
                  </a:lnTo>
                  <a:close/>
                </a:path>
              </a:pathLst>
            </a:custGeom>
            <a:solidFill>
              <a:srgbClr val="72CBC9"/>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5" name="object 15"/>
            <p:cNvSpPr/>
            <p:nvPr/>
          </p:nvSpPr>
          <p:spPr>
            <a:xfrm>
              <a:off x="612000" y="7375591"/>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6" name="object 16"/>
            <p:cNvSpPr/>
            <p:nvPr/>
          </p:nvSpPr>
          <p:spPr>
            <a:xfrm>
              <a:off x="612000" y="8258662"/>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7" name="object 17"/>
            <p:cNvSpPr/>
            <p:nvPr/>
          </p:nvSpPr>
          <p:spPr>
            <a:xfrm>
              <a:off x="612000" y="9141710"/>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8" name="object 18"/>
            <p:cNvSpPr/>
            <p:nvPr/>
          </p:nvSpPr>
          <p:spPr>
            <a:xfrm>
              <a:off x="612000" y="7817115"/>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9" name="object 19"/>
            <p:cNvSpPr/>
            <p:nvPr/>
          </p:nvSpPr>
          <p:spPr>
            <a:xfrm>
              <a:off x="612000" y="8700187"/>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grpSp>
        <p:nvGrpSpPr>
          <p:cNvPr id="20" name="object 20"/>
          <p:cNvGrpSpPr/>
          <p:nvPr/>
        </p:nvGrpSpPr>
        <p:grpSpPr>
          <a:xfrm>
            <a:off x="431998" y="1191758"/>
            <a:ext cx="6696075" cy="1553845"/>
            <a:chOff x="431998" y="1191758"/>
            <a:chExt cx="6696075" cy="1553845"/>
          </a:xfrm>
        </p:grpSpPr>
        <p:sp>
          <p:nvSpPr>
            <p:cNvPr id="21" name="object 21"/>
            <p:cNvSpPr/>
            <p:nvPr/>
          </p:nvSpPr>
          <p:spPr>
            <a:xfrm>
              <a:off x="431998" y="1191758"/>
              <a:ext cx="6696075" cy="1553845"/>
            </a:xfrm>
            <a:custGeom>
              <a:avLst/>
              <a:gdLst/>
              <a:ahLst/>
              <a:cxnLst/>
              <a:rect l="l" t="t" r="r" b="b"/>
              <a:pathLst>
                <a:path w="6696075" h="1553845">
                  <a:moveTo>
                    <a:pt x="6479997" y="0"/>
                  </a:moveTo>
                  <a:lnTo>
                    <a:pt x="216001" y="0"/>
                  </a:lnTo>
                  <a:lnTo>
                    <a:pt x="166475" y="5704"/>
                  </a:lnTo>
                  <a:lnTo>
                    <a:pt x="121011" y="21955"/>
                  </a:lnTo>
                  <a:lnTo>
                    <a:pt x="80904" y="47454"/>
                  </a:lnTo>
                  <a:lnTo>
                    <a:pt x="47454" y="80904"/>
                  </a:lnTo>
                  <a:lnTo>
                    <a:pt x="21955" y="121011"/>
                  </a:lnTo>
                  <a:lnTo>
                    <a:pt x="5704" y="166475"/>
                  </a:lnTo>
                  <a:lnTo>
                    <a:pt x="0" y="216001"/>
                  </a:lnTo>
                  <a:lnTo>
                    <a:pt x="0" y="1337246"/>
                  </a:lnTo>
                  <a:lnTo>
                    <a:pt x="5704" y="1386772"/>
                  </a:lnTo>
                  <a:lnTo>
                    <a:pt x="21955" y="1432237"/>
                  </a:lnTo>
                  <a:lnTo>
                    <a:pt x="47454" y="1472343"/>
                  </a:lnTo>
                  <a:lnTo>
                    <a:pt x="80904" y="1505793"/>
                  </a:lnTo>
                  <a:lnTo>
                    <a:pt x="121011" y="1531292"/>
                  </a:lnTo>
                  <a:lnTo>
                    <a:pt x="166475" y="1547543"/>
                  </a:lnTo>
                  <a:lnTo>
                    <a:pt x="216001" y="1553248"/>
                  </a:lnTo>
                  <a:lnTo>
                    <a:pt x="6479997" y="1553248"/>
                  </a:lnTo>
                  <a:lnTo>
                    <a:pt x="6529527" y="1547543"/>
                  </a:lnTo>
                  <a:lnTo>
                    <a:pt x="6574993" y="1531292"/>
                  </a:lnTo>
                  <a:lnTo>
                    <a:pt x="6615099" y="1505793"/>
                  </a:lnTo>
                  <a:lnTo>
                    <a:pt x="6648548" y="1472343"/>
                  </a:lnTo>
                  <a:lnTo>
                    <a:pt x="6674045" y="1432237"/>
                  </a:lnTo>
                  <a:lnTo>
                    <a:pt x="6690294" y="1386772"/>
                  </a:lnTo>
                  <a:lnTo>
                    <a:pt x="6695998" y="1337246"/>
                  </a:lnTo>
                  <a:lnTo>
                    <a:pt x="6695998" y="216001"/>
                  </a:lnTo>
                  <a:lnTo>
                    <a:pt x="6690294" y="166475"/>
                  </a:lnTo>
                  <a:lnTo>
                    <a:pt x="6674045" y="121011"/>
                  </a:lnTo>
                  <a:lnTo>
                    <a:pt x="6648548" y="80904"/>
                  </a:lnTo>
                  <a:lnTo>
                    <a:pt x="6615099" y="47454"/>
                  </a:lnTo>
                  <a:lnTo>
                    <a:pt x="6574993" y="21955"/>
                  </a:lnTo>
                  <a:lnTo>
                    <a:pt x="6529527" y="5704"/>
                  </a:lnTo>
                  <a:lnTo>
                    <a:pt x="6479997" y="0"/>
                  </a:lnTo>
                  <a:close/>
                </a:path>
              </a:pathLst>
            </a:custGeom>
            <a:solidFill>
              <a:srgbClr val="72CBC9"/>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2" name="object 22"/>
            <p:cNvSpPr/>
            <p:nvPr/>
          </p:nvSpPr>
          <p:spPr>
            <a:xfrm>
              <a:off x="648002" y="1328557"/>
              <a:ext cx="467995" cy="468630"/>
            </a:xfrm>
            <a:custGeom>
              <a:avLst/>
              <a:gdLst/>
              <a:ahLst/>
              <a:cxnLst/>
              <a:rect l="l" t="t" r="r" b="b"/>
              <a:pathLst>
                <a:path w="467994" h="468630">
                  <a:moveTo>
                    <a:pt x="233997" y="0"/>
                  </a:moveTo>
                  <a:lnTo>
                    <a:pt x="186838" y="4754"/>
                  </a:lnTo>
                  <a:lnTo>
                    <a:pt x="142914" y="18390"/>
                  </a:lnTo>
                  <a:lnTo>
                    <a:pt x="103166" y="39966"/>
                  </a:lnTo>
                  <a:lnTo>
                    <a:pt x="68535" y="68541"/>
                  </a:lnTo>
                  <a:lnTo>
                    <a:pt x="39962" y="103175"/>
                  </a:lnTo>
                  <a:lnTo>
                    <a:pt x="18388" y="142925"/>
                  </a:lnTo>
                  <a:lnTo>
                    <a:pt x="4753" y="186850"/>
                  </a:lnTo>
                  <a:lnTo>
                    <a:pt x="0" y="234010"/>
                  </a:lnTo>
                  <a:lnTo>
                    <a:pt x="4753" y="281169"/>
                  </a:lnTo>
                  <a:lnTo>
                    <a:pt x="18388" y="325093"/>
                  </a:lnTo>
                  <a:lnTo>
                    <a:pt x="39962" y="364841"/>
                  </a:lnTo>
                  <a:lnTo>
                    <a:pt x="68535" y="399472"/>
                  </a:lnTo>
                  <a:lnTo>
                    <a:pt x="103166" y="428045"/>
                  </a:lnTo>
                  <a:lnTo>
                    <a:pt x="142914" y="449619"/>
                  </a:lnTo>
                  <a:lnTo>
                    <a:pt x="186838" y="463253"/>
                  </a:lnTo>
                  <a:lnTo>
                    <a:pt x="233997" y="468007"/>
                  </a:lnTo>
                  <a:lnTo>
                    <a:pt x="281156" y="463253"/>
                  </a:lnTo>
                  <a:lnTo>
                    <a:pt x="325080" y="449619"/>
                  </a:lnTo>
                  <a:lnTo>
                    <a:pt x="364828" y="428045"/>
                  </a:lnTo>
                  <a:lnTo>
                    <a:pt x="399459" y="399472"/>
                  </a:lnTo>
                  <a:lnTo>
                    <a:pt x="428032" y="364841"/>
                  </a:lnTo>
                  <a:lnTo>
                    <a:pt x="449606" y="325093"/>
                  </a:lnTo>
                  <a:lnTo>
                    <a:pt x="463241" y="281169"/>
                  </a:lnTo>
                  <a:lnTo>
                    <a:pt x="467994" y="234010"/>
                  </a:lnTo>
                  <a:lnTo>
                    <a:pt x="463241" y="186850"/>
                  </a:lnTo>
                  <a:lnTo>
                    <a:pt x="449606" y="142925"/>
                  </a:lnTo>
                  <a:lnTo>
                    <a:pt x="428032" y="103175"/>
                  </a:lnTo>
                  <a:lnTo>
                    <a:pt x="399459" y="68541"/>
                  </a:lnTo>
                  <a:lnTo>
                    <a:pt x="364828" y="39966"/>
                  </a:lnTo>
                  <a:lnTo>
                    <a:pt x="325080" y="18390"/>
                  </a:lnTo>
                  <a:lnTo>
                    <a:pt x="281156" y="4754"/>
                  </a:lnTo>
                  <a:lnTo>
                    <a:pt x="233997" y="0"/>
                  </a:lnTo>
                  <a:close/>
                </a:path>
              </a:pathLst>
            </a:custGeom>
            <a:solidFill>
              <a:srgbClr val="FFFFFF"/>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23" name="object 23"/>
            <p:cNvPicPr/>
            <p:nvPr/>
          </p:nvPicPr>
          <p:blipFill>
            <a:blip r:embed="rId3" cstate="print"/>
            <a:stretch>
              <a:fillRect/>
            </a:stretch>
          </p:blipFill>
          <p:spPr>
            <a:xfrm>
              <a:off x="775023" y="1450722"/>
              <a:ext cx="218928" cy="218450"/>
            </a:xfrm>
            <a:prstGeom prst="rect">
              <a:avLst/>
            </a:prstGeom>
          </p:spPr>
        </p:pic>
      </p:grpSp>
      <p:sp>
        <p:nvSpPr>
          <p:cNvPr id="24" name="object 24"/>
          <p:cNvSpPr txBox="1"/>
          <p:nvPr/>
        </p:nvSpPr>
        <p:spPr>
          <a:xfrm>
            <a:off x="635299" y="1376634"/>
            <a:ext cx="6346190" cy="1210203"/>
          </a:xfrm>
          <a:prstGeom prst="rect">
            <a:avLst/>
          </a:prstGeom>
        </p:spPr>
        <p:txBody>
          <a:bodyPr vert="horz" wrap="square" lIns="0" tIns="12700" rIns="0" bIns="0" rtlCol="0">
            <a:spAutoFit/>
          </a:bodyPr>
          <a:lstStyle/>
          <a:p>
            <a:pPr marL="587375">
              <a:lnSpc>
                <a:spcPct val="100000"/>
              </a:lnSpc>
              <a:spcBef>
                <a:spcPts val="100"/>
              </a:spcBef>
              <a:tabLst>
                <a:tab pos="5159375" algn="l"/>
              </a:tabLst>
            </a:pPr>
            <a:r>
              <a:rPr sz="2200" b="1" spc="110" dirty="0">
                <a:solidFill>
                  <a:srgbClr val="FFFFFF"/>
                </a:solidFill>
                <a:latin typeface="微軟正黑體" panose="020B0604030504040204" pitchFamily="34" charset="-120"/>
                <a:ea typeface="微軟正黑體" panose="020B0604030504040204" pitchFamily="34" charset="-120"/>
                <a:cs typeface="Noto Sans HK"/>
              </a:rPr>
              <a:t>參觀綠在區區</a:t>
            </a:r>
            <a:r>
              <a:rPr sz="2200" b="1" spc="-770" dirty="0">
                <a:solidFill>
                  <a:srgbClr val="FFFFFF"/>
                </a:solidFill>
                <a:latin typeface="微軟正黑體" panose="020B0604030504040204" pitchFamily="34" charset="-120"/>
                <a:ea typeface="微軟正黑體" panose="020B0604030504040204" pitchFamily="34" charset="-120"/>
                <a:cs typeface="Noto Sans HK"/>
              </a:rPr>
              <a:t>－</a:t>
            </a:r>
            <a:r>
              <a:rPr sz="2200" b="1" spc="110" dirty="0">
                <a:solidFill>
                  <a:srgbClr val="FFFFFF"/>
                </a:solidFill>
                <a:latin typeface="微軟正黑體" panose="020B0604030504040204" pitchFamily="34" charset="-120"/>
                <a:ea typeface="微軟正黑體" panose="020B0604030504040204" pitchFamily="34" charset="-120"/>
                <a:cs typeface="Noto Sans HK"/>
              </a:rPr>
              <a:t>－智能回收系</a:t>
            </a:r>
            <a:r>
              <a:rPr sz="2200" b="1" spc="-50" dirty="0">
                <a:solidFill>
                  <a:srgbClr val="FFFFFF"/>
                </a:solidFill>
                <a:latin typeface="微軟正黑體" panose="020B0604030504040204" pitchFamily="34" charset="-120"/>
                <a:ea typeface="微軟正黑體" panose="020B0604030504040204" pitchFamily="34" charset="-120"/>
                <a:cs typeface="Noto Sans HK"/>
              </a:rPr>
              <a:t>統</a:t>
            </a:r>
            <a:r>
              <a:rPr sz="2200" b="1" dirty="0">
                <a:solidFill>
                  <a:srgbClr val="FFFFFF"/>
                </a:solidFill>
                <a:latin typeface="微軟正黑體" panose="020B0604030504040204" pitchFamily="34" charset="-120"/>
                <a:ea typeface="微軟正黑體" panose="020B0604030504040204" pitchFamily="34" charset="-120"/>
                <a:cs typeface="Noto Sans HK"/>
              </a:rPr>
              <a:t>	</a:t>
            </a:r>
            <a:r>
              <a:rPr sz="2200" b="1" spc="110" dirty="0">
                <a:solidFill>
                  <a:srgbClr val="FFFFFF"/>
                </a:solidFill>
                <a:latin typeface="微軟正黑體" panose="020B0604030504040204" pitchFamily="34" charset="-120"/>
                <a:ea typeface="微軟正黑體" panose="020B0604030504040204" pitchFamily="34" charset="-120"/>
                <a:cs typeface="Noto Sans HK"/>
              </a:rPr>
              <a:t>採訪問</a:t>
            </a:r>
            <a:r>
              <a:rPr sz="2200" b="1" spc="60" dirty="0">
                <a:solidFill>
                  <a:srgbClr val="FFFFFF"/>
                </a:solidFill>
                <a:latin typeface="微軟正黑體" panose="020B0604030504040204" pitchFamily="34" charset="-120"/>
                <a:ea typeface="微軟正黑體" panose="020B0604030504040204" pitchFamily="34" charset="-120"/>
                <a:cs typeface="Noto Sans HK"/>
              </a:rPr>
              <a:t>卷</a:t>
            </a:r>
            <a:endParaRPr sz="2200" dirty="0">
              <a:latin typeface="微軟正黑體" panose="020B0604030504040204" pitchFamily="34" charset="-120"/>
              <a:ea typeface="微軟正黑體" panose="020B0604030504040204" pitchFamily="34" charset="-120"/>
              <a:cs typeface="Noto Sans HK"/>
            </a:endParaRPr>
          </a:p>
          <a:p>
            <a:pPr marL="12700" marR="19685" algn="just">
              <a:lnSpc>
                <a:spcPct val="118100"/>
              </a:lnSpc>
              <a:spcBef>
                <a:spcPts val="1605"/>
              </a:spcBef>
            </a:pPr>
            <a:r>
              <a:rPr sz="1200" b="1" spc="35" dirty="0">
                <a:solidFill>
                  <a:srgbClr val="002F2F"/>
                </a:solidFill>
                <a:latin typeface="微軟正黑體" panose="020B0604030504040204" pitchFamily="34" charset="-120"/>
                <a:ea typeface="微軟正黑體" panose="020B0604030504040204" pitchFamily="34" charset="-120"/>
                <a:cs typeface="Noto Sans HK"/>
              </a:rPr>
              <a:t>採訪講稿：你好，我是 </a:t>
            </a:r>
            <a:r>
              <a:rPr sz="1200" b="1" spc="30" dirty="0">
                <a:solidFill>
                  <a:srgbClr val="002F2F"/>
                </a:solidFill>
                <a:latin typeface="微軟正黑體" panose="020B0604030504040204" pitchFamily="34" charset="-120"/>
                <a:ea typeface="微軟正黑體" panose="020B0604030504040204" pitchFamily="34" charset="-120"/>
                <a:cs typeface="Noto Sans HK"/>
              </a:rPr>
              <a:t>XX</a:t>
            </a:r>
            <a:r>
              <a:rPr sz="1200" b="1" dirty="0">
                <a:solidFill>
                  <a:srgbClr val="002F2F"/>
                </a:solidFill>
                <a:latin typeface="微軟正黑體" panose="020B0604030504040204" pitchFamily="34" charset="-120"/>
                <a:ea typeface="微軟正黑體" panose="020B0604030504040204" pitchFamily="34" charset="-120"/>
                <a:cs typeface="Noto Sans HK"/>
              </a:rPr>
              <a:t>X</a:t>
            </a:r>
            <a:r>
              <a:rPr sz="1200" b="1" spc="40" dirty="0">
                <a:solidFill>
                  <a:srgbClr val="002F2F"/>
                </a:solidFill>
                <a:latin typeface="微軟正黑體" panose="020B0604030504040204" pitchFamily="34" charset="-120"/>
                <a:ea typeface="微軟正黑體" panose="020B0604030504040204" pitchFamily="34" charset="-120"/>
                <a:cs typeface="Noto Sans HK"/>
              </a:rPr>
              <a:t> 小學的小四學生，我的姓名是 </a:t>
            </a:r>
            <a:r>
              <a:rPr sz="1200" b="1" spc="30" dirty="0">
                <a:solidFill>
                  <a:srgbClr val="002F2F"/>
                </a:solidFill>
                <a:latin typeface="微軟正黑體" panose="020B0604030504040204" pitchFamily="34" charset="-120"/>
                <a:ea typeface="微軟正黑體" panose="020B0604030504040204" pitchFamily="34" charset="-120"/>
                <a:cs typeface="Noto Sans HK"/>
              </a:rPr>
              <a:t>XX</a:t>
            </a:r>
            <a:r>
              <a:rPr sz="1200" b="1" dirty="0">
                <a:solidFill>
                  <a:srgbClr val="002F2F"/>
                </a:solidFill>
                <a:latin typeface="微軟正黑體" panose="020B0604030504040204" pitchFamily="34" charset="-120"/>
                <a:ea typeface="微軟正黑體" panose="020B0604030504040204" pitchFamily="34" charset="-120"/>
                <a:cs typeface="Noto Sans HK"/>
              </a:rPr>
              <a:t>X</a:t>
            </a:r>
            <a:r>
              <a:rPr sz="1200" b="1" spc="160" dirty="0">
                <a:solidFill>
                  <a:srgbClr val="002F2F"/>
                </a:solidFill>
                <a:latin typeface="微軟正黑體" panose="020B0604030504040204" pitchFamily="34" charset="-120"/>
                <a:ea typeface="微軟正黑體" panose="020B0604030504040204" pitchFamily="34" charset="-120"/>
                <a:cs typeface="Noto Sans HK"/>
              </a:rPr>
              <a:t> </a:t>
            </a:r>
            <a:r>
              <a:rPr sz="1200" b="1" spc="50" dirty="0">
                <a:solidFill>
                  <a:srgbClr val="002F2F"/>
                </a:solidFill>
                <a:latin typeface="微軟正黑體" panose="020B0604030504040204" pitchFamily="34" charset="-120"/>
                <a:ea typeface="微軟正黑體" panose="020B0604030504040204" pitchFamily="34" charset="-120"/>
                <a:cs typeface="Noto Sans HK"/>
              </a:rPr>
              <a:t>（學生中文全名</a:t>
            </a:r>
            <a:r>
              <a:rPr sz="1200" b="1" spc="30" dirty="0">
                <a:solidFill>
                  <a:srgbClr val="002F2F"/>
                </a:solidFill>
                <a:latin typeface="微軟正黑體" panose="020B0604030504040204" pitchFamily="34" charset="-120"/>
                <a:ea typeface="微軟正黑體" panose="020B0604030504040204" pitchFamily="34" charset="-120"/>
                <a:cs typeface="Noto Sans HK"/>
              </a:rPr>
              <a:t>）</a:t>
            </a:r>
            <a:r>
              <a:rPr sz="1200" b="1" spc="50" dirty="0">
                <a:solidFill>
                  <a:srgbClr val="002F2F"/>
                </a:solidFill>
                <a:latin typeface="微軟正黑體" panose="020B0604030504040204" pitchFamily="34" charset="-120"/>
                <a:ea typeface="微軟正黑體" panose="020B0604030504040204" pitchFamily="34" charset="-120"/>
                <a:cs typeface="Noto Sans HK"/>
              </a:rPr>
              <a:t>。我和家</a:t>
            </a:r>
            <a:r>
              <a:rPr sz="1200" b="1" spc="30" dirty="0">
                <a:solidFill>
                  <a:srgbClr val="002F2F"/>
                </a:solidFill>
                <a:latin typeface="微軟正黑體" panose="020B0604030504040204" pitchFamily="34" charset="-120"/>
                <a:ea typeface="微軟正黑體" panose="020B0604030504040204" pitchFamily="34" charset="-120"/>
                <a:cs typeface="Noto Sans HK"/>
              </a:rPr>
              <a:t>人剛剛觀察了市民使用智能回收系統的過程，並希望進一步了解市民對於使用這些智能回收</a:t>
            </a:r>
            <a:r>
              <a:rPr sz="1200" b="1" spc="25" dirty="0">
                <a:solidFill>
                  <a:srgbClr val="002F2F"/>
                </a:solidFill>
                <a:latin typeface="微軟正黑體" panose="020B0604030504040204" pitchFamily="34" charset="-120"/>
                <a:ea typeface="微軟正黑體" panose="020B0604030504040204" pitchFamily="34" charset="-120"/>
                <a:cs typeface="Noto Sans HK"/>
              </a:rPr>
              <a:t>系統的意見。請問你現在有時間跟我進行一個 </a:t>
            </a:r>
            <a:r>
              <a:rPr sz="1200" b="1" spc="-10" dirty="0">
                <a:solidFill>
                  <a:srgbClr val="002F2F"/>
                </a:solidFill>
                <a:latin typeface="微軟正黑體" panose="020B0604030504040204" pitchFamily="34" charset="-120"/>
                <a:ea typeface="微軟正黑體" panose="020B0604030504040204" pitchFamily="34" charset="-120"/>
                <a:cs typeface="Noto Sans HK"/>
              </a:rPr>
              <a:t>5</a:t>
            </a:r>
            <a:r>
              <a:rPr sz="1200" b="1" spc="30" dirty="0">
                <a:solidFill>
                  <a:srgbClr val="002F2F"/>
                </a:solidFill>
                <a:latin typeface="微軟正黑體" panose="020B0604030504040204" pitchFamily="34" charset="-120"/>
                <a:ea typeface="微軟正黑體" panose="020B0604030504040204" pitchFamily="34" charset="-120"/>
                <a:cs typeface="Noto Sans HK"/>
              </a:rPr>
              <a:t> </a:t>
            </a:r>
            <a:r>
              <a:rPr sz="1200" b="1" spc="30" dirty="0" err="1">
                <a:solidFill>
                  <a:srgbClr val="002F2F"/>
                </a:solidFill>
                <a:latin typeface="微軟正黑體" panose="020B0604030504040204" pitchFamily="34" charset="-120"/>
                <a:ea typeface="微軟正黑體" panose="020B0604030504040204" pitchFamily="34" charset="-120"/>
                <a:cs typeface="Noto Sans HK"/>
              </a:rPr>
              <a:t>分鐘的訪問嗎</a:t>
            </a:r>
            <a:r>
              <a:rPr sz="1200" b="1" spc="30" dirty="0" smtClean="0">
                <a:solidFill>
                  <a:srgbClr val="002F2F"/>
                </a:solidFill>
                <a:latin typeface="微軟正黑體" panose="020B0604030504040204" pitchFamily="34" charset="-120"/>
                <a:ea typeface="微軟正黑體" panose="020B0604030504040204" pitchFamily="34" charset="-120"/>
                <a:cs typeface="Noto Sans HK"/>
              </a:rPr>
              <a:t>？</a:t>
            </a:r>
            <a:endParaRPr sz="1200" dirty="0">
              <a:latin typeface="微軟正黑體" panose="020B0604030504040204" pitchFamily="34" charset="-120"/>
              <a:ea typeface="微軟正黑體" panose="020B0604030504040204" pitchFamily="34" charset="-120"/>
              <a:cs typeface="Noto Sans HK"/>
            </a:endParaRPr>
          </a:p>
        </p:txBody>
      </p:sp>
      <p:sp>
        <p:nvSpPr>
          <p:cNvPr id="25" name="object 25"/>
          <p:cNvSpPr/>
          <p:nvPr/>
        </p:nvSpPr>
        <p:spPr>
          <a:xfrm>
            <a:off x="4401962" y="441981"/>
            <a:ext cx="2130425" cy="452120"/>
          </a:xfrm>
          <a:custGeom>
            <a:avLst/>
            <a:gdLst/>
            <a:ahLst/>
            <a:cxnLst/>
            <a:rect l="l" t="t" r="r" b="b"/>
            <a:pathLst>
              <a:path w="2130425" h="452119">
                <a:moveTo>
                  <a:pt x="1896224" y="451802"/>
                </a:moveTo>
                <a:lnTo>
                  <a:pt x="1943344" y="447205"/>
                </a:lnTo>
                <a:lnTo>
                  <a:pt x="1987259" y="434022"/>
                </a:lnTo>
                <a:lnTo>
                  <a:pt x="2027020" y="413170"/>
                </a:lnTo>
                <a:lnTo>
                  <a:pt x="2061679" y="385564"/>
                </a:lnTo>
                <a:lnTo>
                  <a:pt x="2090288" y="352118"/>
                </a:lnTo>
                <a:lnTo>
                  <a:pt x="2111897" y="313747"/>
                </a:lnTo>
                <a:lnTo>
                  <a:pt x="2125558" y="271368"/>
                </a:lnTo>
                <a:lnTo>
                  <a:pt x="2130323" y="225894"/>
                </a:lnTo>
                <a:lnTo>
                  <a:pt x="2125558" y="180425"/>
                </a:lnTo>
                <a:lnTo>
                  <a:pt x="2111897" y="138049"/>
                </a:lnTo>
                <a:lnTo>
                  <a:pt x="2090288" y="99681"/>
                </a:lnTo>
                <a:lnTo>
                  <a:pt x="2061679" y="66236"/>
                </a:lnTo>
                <a:lnTo>
                  <a:pt x="2027020" y="38631"/>
                </a:lnTo>
                <a:lnTo>
                  <a:pt x="1987259" y="17779"/>
                </a:lnTo>
                <a:lnTo>
                  <a:pt x="1943344" y="4597"/>
                </a:lnTo>
                <a:lnTo>
                  <a:pt x="1896224" y="0"/>
                </a:lnTo>
                <a:lnTo>
                  <a:pt x="234086" y="0"/>
                </a:lnTo>
                <a:lnTo>
                  <a:pt x="186970" y="4597"/>
                </a:lnTo>
                <a:lnTo>
                  <a:pt x="143058" y="17779"/>
                </a:lnTo>
                <a:lnTo>
                  <a:pt x="103299" y="38631"/>
                </a:lnTo>
                <a:lnTo>
                  <a:pt x="68641" y="66236"/>
                </a:lnTo>
                <a:lnTo>
                  <a:pt x="40034" y="99681"/>
                </a:lnTo>
                <a:lnTo>
                  <a:pt x="18425" y="138049"/>
                </a:lnTo>
                <a:lnTo>
                  <a:pt x="4764" y="180425"/>
                </a:lnTo>
                <a:lnTo>
                  <a:pt x="0" y="225894"/>
                </a:lnTo>
                <a:lnTo>
                  <a:pt x="4764" y="271368"/>
                </a:lnTo>
                <a:lnTo>
                  <a:pt x="18425" y="313747"/>
                </a:lnTo>
                <a:lnTo>
                  <a:pt x="40034" y="352118"/>
                </a:lnTo>
                <a:lnTo>
                  <a:pt x="68641" y="385564"/>
                </a:lnTo>
                <a:lnTo>
                  <a:pt x="103299" y="413170"/>
                </a:lnTo>
                <a:lnTo>
                  <a:pt x="143058" y="434022"/>
                </a:lnTo>
                <a:lnTo>
                  <a:pt x="186970" y="447205"/>
                </a:lnTo>
                <a:lnTo>
                  <a:pt x="234086" y="451802"/>
                </a:lnTo>
                <a:lnTo>
                  <a:pt x="1896224" y="451802"/>
                </a:lnTo>
                <a:close/>
              </a:path>
            </a:pathLst>
          </a:custGeom>
          <a:ln w="19050">
            <a:solidFill>
              <a:srgbClr val="00B9B5"/>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6" name="object 26"/>
          <p:cNvSpPr txBox="1"/>
          <p:nvPr/>
        </p:nvSpPr>
        <p:spPr>
          <a:xfrm>
            <a:off x="4578108" y="528467"/>
            <a:ext cx="452120" cy="269240"/>
          </a:xfrm>
          <a:prstGeom prst="rect">
            <a:avLst/>
          </a:prstGeom>
        </p:spPr>
        <p:txBody>
          <a:bodyPr vert="horz" wrap="square" lIns="0" tIns="12700" rIns="0" bIns="0" rtlCol="0">
            <a:spAutoFit/>
          </a:bodyPr>
          <a:lstStyle/>
          <a:p>
            <a:pPr marL="12700">
              <a:lnSpc>
                <a:spcPct val="100000"/>
              </a:lnSpc>
              <a:spcBef>
                <a:spcPts val="100"/>
              </a:spcBef>
            </a:pPr>
            <a:r>
              <a:rPr sz="1600" b="1" spc="55" dirty="0">
                <a:solidFill>
                  <a:srgbClr val="00B9B5"/>
                </a:solidFill>
                <a:latin typeface="微軟正黑體" panose="020B0604030504040204" pitchFamily="34" charset="-120"/>
                <a:ea typeface="微軟正黑體" panose="020B0604030504040204" pitchFamily="34" charset="-120"/>
                <a:cs typeface="Noto Sans HK"/>
              </a:rPr>
              <a:t>姓名</a:t>
            </a:r>
            <a:endParaRPr sz="1600">
              <a:latin typeface="微軟正黑體" panose="020B0604030504040204" pitchFamily="34" charset="-120"/>
              <a:ea typeface="微軟正黑體" panose="020B0604030504040204" pitchFamily="34" charset="-120"/>
              <a:cs typeface="Noto Sans HK"/>
            </a:endParaRPr>
          </a:p>
        </p:txBody>
      </p:sp>
      <p:sp>
        <p:nvSpPr>
          <p:cNvPr id="27" name="object 27"/>
          <p:cNvSpPr/>
          <p:nvPr/>
        </p:nvSpPr>
        <p:spPr>
          <a:xfrm>
            <a:off x="5155807" y="447381"/>
            <a:ext cx="0" cy="441325"/>
          </a:xfrm>
          <a:custGeom>
            <a:avLst/>
            <a:gdLst/>
            <a:ahLst/>
            <a:cxnLst/>
            <a:rect l="l" t="t" r="r" b="b"/>
            <a:pathLst>
              <a:path h="441325">
                <a:moveTo>
                  <a:pt x="0" y="0"/>
                </a:moveTo>
                <a:lnTo>
                  <a:pt x="0" y="441007"/>
                </a:lnTo>
              </a:path>
            </a:pathLst>
          </a:custGeom>
          <a:ln w="19050">
            <a:solidFill>
              <a:srgbClr val="00B9B5"/>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8" name="object 28"/>
          <p:cNvSpPr/>
          <p:nvPr/>
        </p:nvSpPr>
        <p:spPr>
          <a:xfrm>
            <a:off x="2430221" y="432007"/>
            <a:ext cx="1278255" cy="471805"/>
          </a:xfrm>
          <a:custGeom>
            <a:avLst/>
            <a:gdLst/>
            <a:ahLst/>
            <a:cxnLst/>
            <a:rect l="l" t="t" r="r" b="b"/>
            <a:pathLst>
              <a:path w="1278254" h="471805">
                <a:moveTo>
                  <a:pt x="1034122" y="0"/>
                </a:moveTo>
                <a:lnTo>
                  <a:pt x="244081" y="0"/>
                </a:lnTo>
                <a:lnTo>
                  <a:pt x="194891" y="4791"/>
                </a:lnTo>
                <a:lnTo>
                  <a:pt x="149075" y="18535"/>
                </a:lnTo>
                <a:lnTo>
                  <a:pt x="107615" y="40282"/>
                </a:lnTo>
                <a:lnTo>
                  <a:pt x="71491" y="69084"/>
                </a:lnTo>
                <a:lnTo>
                  <a:pt x="41686" y="103993"/>
                </a:lnTo>
                <a:lnTo>
                  <a:pt x="19181" y="144060"/>
                </a:lnTo>
                <a:lnTo>
                  <a:pt x="4959" y="188338"/>
                </a:lnTo>
                <a:lnTo>
                  <a:pt x="0" y="235877"/>
                </a:lnTo>
                <a:lnTo>
                  <a:pt x="4959" y="283412"/>
                </a:lnTo>
                <a:lnTo>
                  <a:pt x="19181" y="327687"/>
                </a:lnTo>
                <a:lnTo>
                  <a:pt x="41686" y="367754"/>
                </a:lnTo>
                <a:lnTo>
                  <a:pt x="71491" y="402664"/>
                </a:lnTo>
                <a:lnTo>
                  <a:pt x="107615" y="431468"/>
                </a:lnTo>
                <a:lnTo>
                  <a:pt x="149075" y="453216"/>
                </a:lnTo>
                <a:lnTo>
                  <a:pt x="194891" y="466961"/>
                </a:lnTo>
                <a:lnTo>
                  <a:pt x="244081" y="471754"/>
                </a:lnTo>
                <a:lnTo>
                  <a:pt x="1034122" y="471754"/>
                </a:lnTo>
                <a:lnTo>
                  <a:pt x="1083316" y="466961"/>
                </a:lnTo>
                <a:lnTo>
                  <a:pt x="1129135" y="453216"/>
                </a:lnTo>
                <a:lnTo>
                  <a:pt x="1170598" y="431468"/>
                </a:lnTo>
                <a:lnTo>
                  <a:pt x="1206723" y="402664"/>
                </a:lnTo>
                <a:lnTo>
                  <a:pt x="1236529" y="367754"/>
                </a:lnTo>
                <a:lnTo>
                  <a:pt x="1259034" y="327687"/>
                </a:lnTo>
                <a:lnTo>
                  <a:pt x="1273257" y="283412"/>
                </a:lnTo>
                <a:lnTo>
                  <a:pt x="1278216" y="235877"/>
                </a:lnTo>
                <a:lnTo>
                  <a:pt x="1273257" y="188338"/>
                </a:lnTo>
                <a:lnTo>
                  <a:pt x="1259034" y="144060"/>
                </a:lnTo>
                <a:lnTo>
                  <a:pt x="1236529" y="103993"/>
                </a:lnTo>
                <a:lnTo>
                  <a:pt x="1206723" y="69084"/>
                </a:lnTo>
                <a:lnTo>
                  <a:pt x="1170598" y="40282"/>
                </a:lnTo>
                <a:lnTo>
                  <a:pt x="1129135" y="18535"/>
                </a:lnTo>
                <a:lnTo>
                  <a:pt x="1083316" y="4791"/>
                </a:lnTo>
                <a:lnTo>
                  <a:pt x="1034122" y="0"/>
                </a:lnTo>
                <a:close/>
              </a:path>
            </a:pathLst>
          </a:custGeom>
          <a:solidFill>
            <a:srgbClr val="00B9B5"/>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9" name="object 29"/>
          <p:cNvSpPr txBox="1"/>
          <p:nvPr/>
        </p:nvSpPr>
        <p:spPr>
          <a:xfrm>
            <a:off x="2634983" y="529198"/>
            <a:ext cx="878840" cy="269240"/>
          </a:xfrm>
          <a:prstGeom prst="rect">
            <a:avLst/>
          </a:prstGeom>
        </p:spPr>
        <p:txBody>
          <a:bodyPr vert="horz" wrap="square" lIns="0" tIns="12700" rIns="0" bIns="0" rtlCol="0">
            <a:spAutoFit/>
          </a:bodyPr>
          <a:lstStyle/>
          <a:p>
            <a:pPr marL="12700">
              <a:lnSpc>
                <a:spcPct val="100000"/>
              </a:lnSpc>
              <a:spcBef>
                <a:spcPts val="100"/>
              </a:spcBef>
            </a:pPr>
            <a:r>
              <a:rPr sz="1600" b="1" spc="65" dirty="0">
                <a:solidFill>
                  <a:srgbClr val="FFFFFF"/>
                </a:solidFill>
                <a:latin typeface="微軟正黑體" panose="020B0604030504040204" pitchFamily="34" charset="-120"/>
                <a:ea typeface="微軟正黑體" panose="020B0604030504040204" pitchFamily="34" charset="-120"/>
                <a:cs typeface="Noto Sans HK"/>
              </a:rPr>
              <a:t>延伸活動</a:t>
            </a:r>
            <a:endParaRPr sz="1600">
              <a:latin typeface="微軟正黑體" panose="020B0604030504040204" pitchFamily="34" charset="-120"/>
              <a:ea typeface="微軟正黑體" panose="020B0604030504040204" pitchFamily="34" charset="-120"/>
              <a:cs typeface="Noto Sans HK"/>
            </a:endParaRPr>
          </a:p>
        </p:txBody>
      </p:sp>
      <p:sp>
        <p:nvSpPr>
          <p:cNvPr id="30" name="object 30"/>
          <p:cNvSpPr/>
          <p:nvPr/>
        </p:nvSpPr>
        <p:spPr>
          <a:xfrm>
            <a:off x="432004" y="432007"/>
            <a:ext cx="1890395" cy="471805"/>
          </a:xfrm>
          <a:custGeom>
            <a:avLst/>
            <a:gdLst/>
            <a:ahLst/>
            <a:cxnLst/>
            <a:rect l="l" t="t" r="r" b="b"/>
            <a:pathLst>
              <a:path w="1890395" h="471805">
                <a:moveTo>
                  <a:pt x="1646123" y="0"/>
                </a:moveTo>
                <a:lnTo>
                  <a:pt x="244081" y="0"/>
                </a:lnTo>
                <a:lnTo>
                  <a:pt x="194891" y="4791"/>
                </a:lnTo>
                <a:lnTo>
                  <a:pt x="149075" y="18535"/>
                </a:lnTo>
                <a:lnTo>
                  <a:pt x="107615" y="40282"/>
                </a:lnTo>
                <a:lnTo>
                  <a:pt x="71491" y="69084"/>
                </a:lnTo>
                <a:lnTo>
                  <a:pt x="41686" y="103993"/>
                </a:lnTo>
                <a:lnTo>
                  <a:pt x="19181" y="144060"/>
                </a:lnTo>
                <a:lnTo>
                  <a:pt x="4959" y="188338"/>
                </a:lnTo>
                <a:lnTo>
                  <a:pt x="0" y="235877"/>
                </a:lnTo>
                <a:lnTo>
                  <a:pt x="4959" y="283412"/>
                </a:lnTo>
                <a:lnTo>
                  <a:pt x="19181" y="327687"/>
                </a:lnTo>
                <a:lnTo>
                  <a:pt x="41686" y="367754"/>
                </a:lnTo>
                <a:lnTo>
                  <a:pt x="71491" y="402664"/>
                </a:lnTo>
                <a:lnTo>
                  <a:pt x="107615" y="431468"/>
                </a:lnTo>
                <a:lnTo>
                  <a:pt x="149075" y="453216"/>
                </a:lnTo>
                <a:lnTo>
                  <a:pt x="194891" y="466961"/>
                </a:lnTo>
                <a:lnTo>
                  <a:pt x="244081" y="471754"/>
                </a:lnTo>
                <a:lnTo>
                  <a:pt x="1646123" y="471754"/>
                </a:lnTo>
                <a:lnTo>
                  <a:pt x="1695316" y="466961"/>
                </a:lnTo>
                <a:lnTo>
                  <a:pt x="1741136" y="453216"/>
                </a:lnTo>
                <a:lnTo>
                  <a:pt x="1782598" y="431468"/>
                </a:lnTo>
                <a:lnTo>
                  <a:pt x="1818724" y="402664"/>
                </a:lnTo>
                <a:lnTo>
                  <a:pt x="1848530" y="367754"/>
                </a:lnTo>
                <a:lnTo>
                  <a:pt x="1871035" y="327687"/>
                </a:lnTo>
                <a:lnTo>
                  <a:pt x="1885258" y="283412"/>
                </a:lnTo>
                <a:lnTo>
                  <a:pt x="1890217" y="235877"/>
                </a:lnTo>
                <a:lnTo>
                  <a:pt x="1885258" y="188338"/>
                </a:lnTo>
                <a:lnTo>
                  <a:pt x="1871035" y="144060"/>
                </a:lnTo>
                <a:lnTo>
                  <a:pt x="1848530" y="103993"/>
                </a:lnTo>
                <a:lnTo>
                  <a:pt x="1818724" y="69084"/>
                </a:lnTo>
                <a:lnTo>
                  <a:pt x="1782598" y="40282"/>
                </a:lnTo>
                <a:lnTo>
                  <a:pt x="1741136" y="18535"/>
                </a:lnTo>
                <a:lnTo>
                  <a:pt x="1695316" y="4791"/>
                </a:lnTo>
                <a:lnTo>
                  <a:pt x="1646123" y="0"/>
                </a:lnTo>
                <a:close/>
              </a:path>
            </a:pathLst>
          </a:custGeom>
          <a:solidFill>
            <a:srgbClr val="034EA2"/>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31" name="object 31"/>
          <p:cNvSpPr txBox="1"/>
          <p:nvPr/>
        </p:nvSpPr>
        <p:spPr>
          <a:xfrm>
            <a:off x="622727" y="529198"/>
            <a:ext cx="1518920" cy="269240"/>
          </a:xfrm>
          <a:prstGeom prst="rect">
            <a:avLst/>
          </a:prstGeom>
        </p:spPr>
        <p:txBody>
          <a:bodyPr vert="horz" wrap="square" lIns="0" tIns="12700" rIns="0" bIns="0" rtlCol="0">
            <a:spAutoFit/>
          </a:bodyPr>
          <a:lstStyle/>
          <a:p>
            <a:pPr marL="12700">
              <a:lnSpc>
                <a:spcPct val="100000"/>
              </a:lnSpc>
              <a:spcBef>
                <a:spcPts val="100"/>
              </a:spcBef>
            </a:pPr>
            <a:r>
              <a:rPr sz="1600" b="1" spc="70" dirty="0">
                <a:solidFill>
                  <a:srgbClr val="FFFFFF"/>
                </a:solidFill>
                <a:latin typeface="微軟正黑體" panose="020B0604030504040204" pitchFamily="34" charset="-120"/>
                <a:ea typeface="微軟正黑體" panose="020B0604030504040204" pitchFamily="34" charset="-120"/>
                <a:cs typeface="Noto Sans HK"/>
              </a:rPr>
              <a:t>塑膠分類齊掌握</a:t>
            </a:r>
            <a:endParaRPr sz="1600">
              <a:latin typeface="微軟正黑體" panose="020B0604030504040204" pitchFamily="34" charset="-120"/>
              <a:ea typeface="微軟正黑體" panose="020B0604030504040204" pitchFamily="34" charset="-120"/>
              <a:cs typeface="Noto Sans HK"/>
            </a:endParaRPr>
          </a:p>
        </p:txBody>
      </p:sp>
      <p:grpSp>
        <p:nvGrpSpPr>
          <p:cNvPr id="32" name="object 32"/>
          <p:cNvGrpSpPr/>
          <p:nvPr/>
        </p:nvGrpSpPr>
        <p:grpSpPr>
          <a:xfrm>
            <a:off x="3816433" y="433876"/>
            <a:ext cx="467995" cy="468630"/>
            <a:chOff x="3816433" y="433876"/>
            <a:chExt cx="467995" cy="468630"/>
          </a:xfrm>
        </p:grpSpPr>
        <p:sp>
          <p:nvSpPr>
            <p:cNvPr id="33" name="object 33"/>
            <p:cNvSpPr/>
            <p:nvPr/>
          </p:nvSpPr>
          <p:spPr>
            <a:xfrm>
              <a:off x="3816433" y="433876"/>
              <a:ext cx="467995" cy="468630"/>
            </a:xfrm>
            <a:custGeom>
              <a:avLst/>
              <a:gdLst/>
              <a:ahLst/>
              <a:cxnLst/>
              <a:rect l="l" t="t" r="r" b="b"/>
              <a:pathLst>
                <a:path w="467995" h="468630">
                  <a:moveTo>
                    <a:pt x="233997" y="0"/>
                  </a:moveTo>
                  <a:lnTo>
                    <a:pt x="186838" y="4754"/>
                  </a:lnTo>
                  <a:lnTo>
                    <a:pt x="142914" y="18390"/>
                  </a:lnTo>
                  <a:lnTo>
                    <a:pt x="103166" y="39966"/>
                  </a:lnTo>
                  <a:lnTo>
                    <a:pt x="68535" y="68541"/>
                  </a:lnTo>
                  <a:lnTo>
                    <a:pt x="39962" y="103175"/>
                  </a:lnTo>
                  <a:lnTo>
                    <a:pt x="18388" y="142925"/>
                  </a:lnTo>
                  <a:lnTo>
                    <a:pt x="4753" y="186850"/>
                  </a:lnTo>
                  <a:lnTo>
                    <a:pt x="0" y="234010"/>
                  </a:lnTo>
                  <a:lnTo>
                    <a:pt x="4753" y="281169"/>
                  </a:lnTo>
                  <a:lnTo>
                    <a:pt x="18388" y="325093"/>
                  </a:lnTo>
                  <a:lnTo>
                    <a:pt x="39962" y="364841"/>
                  </a:lnTo>
                  <a:lnTo>
                    <a:pt x="68535" y="399472"/>
                  </a:lnTo>
                  <a:lnTo>
                    <a:pt x="103166" y="428045"/>
                  </a:lnTo>
                  <a:lnTo>
                    <a:pt x="142914" y="449619"/>
                  </a:lnTo>
                  <a:lnTo>
                    <a:pt x="186838" y="463253"/>
                  </a:lnTo>
                  <a:lnTo>
                    <a:pt x="233997" y="468007"/>
                  </a:lnTo>
                  <a:lnTo>
                    <a:pt x="281156" y="463253"/>
                  </a:lnTo>
                  <a:lnTo>
                    <a:pt x="325080" y="449619"/>
                  </a:lnTo>
                  <a:lnTo>
                    <a:pt x="364828" y="428045"/>
                  </a:lnTo>
                  <a:lnTo>
                    <a:pt x="399459" y="399472"/>
                  </a:lnTo>
                  <a:lnTo>
                    <a:pt x="428032" y="364841"/>
                  </a:lnTo>
                  <a:lnTo>
                    <a:pt x="449606" y="325093"/>
                  </a:lnTo>
                  <a:lnTo>
                    <a:pt x="463241" y="281169"/>
                  </a:lnTo>
                  <a:lnTo>
                    <a:pt x="467995" y="234010"/>
                  </a:lnTo>
                  <a:lnTo>
                    <a:pt x="463241" y="186850"/>
                  </a:lnTo>
                  <a:lnTo>
                    <a:pt x="449606" y="142925"/>
                  </a:lnTo>
                  <a:lnTo>
                    <a:pt x="428032" y="103175"/>
                  </a:lnTo>
                  <a:lnTo>
                    <a:pt x="399459" y="68541"/>
                  </a:lnTo>
                  <a:lnTo>
                    <a:pt x="364828" y="39966"/>
                  </a:lnTo>
                  <a:lnTo>
                    <a:pt x="325080" y="18390"/>
                  </a:lnTo>
                  <a:lnTo>
                    <a:pt x="281156" y="4754"/>
                  </a:lnTo>
                  <a:lnTo>
                    <a:pt x="233997" y="0"/>
                  </a:lnTo>
                  <a:close/>
                </a:path>
              </a:pathLst>
            </a:custGeom>
            <a:solidFill>
              <a:srgbClr val="00B9B5"/>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34" name="object 34"/>
            <p:cNvSpPr/>
            <p:nvPr/>
          </p:nvSpPr>
          <p:spPr>
            <a:xfrm>
              <a:off x="3951744" y="536050"/>
              <a:ext cx="197485" cy="264160"/>
            </a:xfrm>
            <a:custGeom>
              <a:avLst/>
              <a:gdLst/>
              <a:ahLst/>
              <a:cxnLst/>
              <a:rect l="l" t="t" r="r" b="b"/>
              <a:pathLst>
                <a:path w="197485" h="264159">
                  <a:moveTo>
                    <a:pt x="103212" y="0"/>
                  </a:moveTo>
                  <a:lnTo>
                    <a:pt x="58194" y="9376"/>
                  </a:lnTo>
                  <a:lnTo>
                    <a:pt x="21928" y="41377"/>
                  </a:lnTo>
                  <a:lnTo>
                    <a:pt x="14605" y="57467"/>
                  </a:lnTo>
                  <a:lnTo>
                    <a:pt x="16535" y="61810"/>
                  </a:lnTo>
                  <a:lnTo>
                    <a:pt x="48882" y="75691"/>
                  </a:lnTo>
                  <a:lnTo>
                    <a:pt x="53238" y="77863"/>
                  </a:lnTo>
                  <a:lnTo>
                    <a:pt x="57213" y="76301"/>
                  </a:lnTo>
                  <a:lnTo>
                    <a:pt x="60845" y="70980"/>
                  </a:lnTo>
                  <a:lnTo>
                    <a:pt x="69239" y="59419"/>
                  </a:lnTo>
                  <a:lnTo>
                    <a:pt x="78495" y="51160"/>
                  </a:lnTo>
                  <a:lnTo>
                    <a:pt x="88613" y="46203"/>
                  </a:lnTo>
                  <a:lnTo>
                    <a:pt x="99593" y="44551"/>
                  </a:lnTo>
                  <a:lnTo>
                    <a:pt x="106834" y="45071"/>
                  </a:lnTo>
                  <a:lnTo>
                    <a:pt x="133273" y="65557"/>
                  </a:lnTo>
                  <a:lnTo>
                    <a:pt x="133273" y="83426"/>
                  </a:lnTo>
                  <a:lnTo>
                    <a:pt x="97777" y="104305"/>
                  </a:lnTo>
                  <a:lnTo>
                    <a:pt x="90538" y="104305"/>
                  </a:lnTo>
                  <a:lnTo>
                    <a:pt x="84975" y="104305"/>
                  </a:lnTo>
                  <a:lnTo>
                    <a:pt x="82207" y="107200"/>
                  </a:lnTo>
                  <a:lnTo>
                    <a:pt x="82207" y="143548"/>
                  </a:lnTo>
                  <a:lnTo>
                    <a:pt x="84861" y="146316"/>
                  </a:lnTo>
                  <a:lnTo>
                    <a:pt x="99949" y="146316"/>
                  </a:lnTo>
                  <a:lnTo>
                    <a:pt x="109548" y="146928"/>
                  </a:lnTo>
                  <a:lnTo>
                    <a:pt x="142016" y="174022"/>
                  </a:lnTo>
                  <a:lnTo>
                    <a:pt x="142697" y="181444"/>
                  </a:lnTo>
                  <a:lnTo>
                    <a:pt x="141994" y="189055"/>
                  </a:lnTo>
                  <a:lnTo>
                    <a:pt x="108712" y="218055"/>
                  </a:lnTo>
                  <a:lnTo>
                    <a:pt x="99225" y="218757"/>
                  </a:lnTo>
                  <a:lnTo>
                    <a:pt x="89104" y="217988"/>
                  </a:lnTo>
                  <a:lnTo>
                    <a:pt x="56583" y="193039"/>
                  </a:lnTo>
                  <a:lnTo>
                    <a:pt x="53594" y="176745"/>
                  </a:lnTo>
                  <a:lnTo>
                    <a:pt x="53594" y="169494"/>
                  </a:lnTo>
                  <a:lnTo>
                    <a:pt x="50812" y="166966"/>
                  </a:lnTo>
                  <a:lnTo>
                    <a:pt x="2654" y="166966"/>
                  </a:lnTo>
                  <a:lnTo>
                    <a:pt x="0" y="169494"/>
                  </a:lnTo>
                  <a:lnTo>
                    <a:pt x="0" y="179997"/>
                  </a:lnTo>
                  <a:lnTo>
                    <a:pt x="15478" y="227672"/>
                  </a:lnTo>
                  <a:lnTo>
                    <a:pt x="59480" y="257778"/>
                  </a:lnTo>
                  <a:lnTo>
                    <a:pt x="99593" y="263664"/>
                  </a:lnTo>
                  <a:lnTo>
                    <a:pt x="120143" y="262283"/>
                  </a:lnTo>
                  <a:lnTo>
                    <a:pt x="169849" y="241566"/>
                  </a:lnTo>
                  <a:lnTo>
                    <a:pt x="195661" y="199398"/>
                  </a:lnTo>
                  <a:lnTo>
                    <a:pt x="197383" y="181813"/>
                  </a:lnTo>
                  <a:lnTo>
                    <a:pt x="194304" y="158541"/>
                  </a:lnTo>
                  <a:lnTo>
                    <a:pt x="185067" y="140160"/>
                  </a:lnTo>
                  <a:lnTo>
                    <a:pt x="169672" y="126670"/>
                  </a:lnTo>
                  <a:lnTo>
                    <a:pt x="148120" y="118071"/>
                  </a:lnTo>
                  <a:lnTo>
                    <a:pt x="155887" y="114654"/>
                  </a:lnTo>
                  <a:lnTo>
                    <a:pt x="181894" y="83118"/>
                  </a:lnTo>
                  <a:lnTo>
                    <a:pt x="184340" y="66281"/>
                  </a:lnTo>
                  <a:lnTo>
                    <a:pt x="182890" y="52132"/>
                  </a:lnTo>
                  <a:lnTo>
                    <a:pt x="161163" y="18110"/>
                  </a:lnTo>
                  <a:lnTo>
                    <a:pt x="120007" y="1131"/>
                  </a:lnTo>
                  <a:lnTo>
                    <a:pt x="103212" y="0"/>
                  </a:lnTo>
                  <a:close/>
                </a:path>
              </a:pathLst>
            </a:custGeom>
            <a:solidFill>
              <a:srgbClr val="FFFFFF"/>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sp>
        <p:nvSpPr>
          <p:cNvPr id="35" name="object 35"/>
          <p:cNvSpPr txBox="1"/>
          <p:nvPr/>
        </p:nvSpPr>
        <p:spPr>
          <a:xfrm>
            <a:off x="1142300" y="6518633"/>
            <a:ext cx="4086860" cy="212879"/>
          </a:xfrm>
          <a:prstGeom prst="rect">
            <a:avLst/>
          </a:prstGeom>
        </p:spPr>
        <p:txBody>
          <a:bodyPr vert="horz" wrap="square" lIns="0" tIns="12700" rIns="0" bIns="0" rtlCol="0">
            <a:spAutoFit/>
          </a:bodyPr>
          <a:lstStyle/>
          <a:p>
            <a:pPr marL="12700">
              <a:lnSpc>
                <a:spcPct val="100000"/>
              </a:lnSpc>
              <a:spcBef>
                <a:spcPts val="100"/>
              </a:spcBef>
            </a:pPr>
            <a:r>
              <a:rPr sz="1300" b="1" spc="-5" dirty="0">
                <a:solidFill>
                  <a:srgbClr val="002F2F"/>
                </a:solidFill>
                <a:latin typeface="微軟正黑體" panose="020B0604030504040204" pitchFamily="34" charset="-120"/>
                <a:ea typeface="微軟正黑體" panose="020B0604030504040204" pitchFamily="34" charset="-120"/>
                <a:cs typeface="Noto Sans HK"/>
              </a:rPr>
              <a:t>請問你能分享一下你過往使用智能回收系統的經驗嗎？</a:t>
            </a:r>
            <a:endParaRPr sz="1300">
              <a:latin typeface="微軟正黑體" panose="020B0604030504040204" pitchFamily="34" charset="-120"/>
              <a:ea typeface="微軟正黑體" panose="020B0604030504040204" pitchFamily="34" charset="-120"/>
              <a:cs typeface="Noto Sans HK"/>
            </a:endParaRPr>
          </a:p>
        </p:txBody>
      </p:sp>
      <p:grpSp>
        <p:nvGrpSpPr>
          <p:cNvPr id="36" name="object 36"/>
          <p:cNvGrpSpPr/>
          <p:nvPr/>
        </p:nvGrpSpPr>
        <p:grpSpPr>
          <a:xfrm>
            <a:off x="648006" y="6448349"/>
            <a:ext cx="383540" cy="383540"/>
            <a:chOff x="648006" y="6448349"/>
            <a:chExt cx="383540" cy="383540"/>
          </a:xfrm>
        </p:grpSpPr>
        <p:sp>
          <p:nvSpPr>
            <p:cNvPr id="37" name="object 37"/>
            <p:cNvSpPr/>
            <p:nvPr/>
          </p:nvSpPr>
          <p:spPr>
            <a:xfrm>
              <a:off x="648006" y="6448349"/>
              <a:ext cx="383540" cy="383540"/>
            </a:xfrm>
            <a:custGeom>
              <a:avLst/>
              <a:gdLst/>
              <a:ahLst/>
              <a:cxnLst/>
              <a:rect l="l" t="t" r="r" b="b"/>
              <a:pathLst>
                <a:path w="383540" h="383540">
                  <a:moveTo>
                    <a:pt x="191693" y="0"/>
                  </a:moveTo>
                  <a:lnTo>
                    <a:pt x="147740" y="5062"/>
                  </a:lnTo>
                  <a:lnTo>
                    <a:pt x="107392" y="19484"/>
                  </a:lnTo>
                  <a:lnTo>
                    <a:pt x="71800" y="42113"/>
                  </a:lnTo>
                  <a:lnTo>
                    <a:pt x="42113" y="71800"/>
                  </a:lnTo>
                  <a:lnTo>
                    <a:pt x="19484" y="107392"/>
                  </a:lnTo>
                  <a:lnTo>
                    <a:pt x="5062" y="147740"/>
                  </a:lnTo>
                  <a:lnTo>
                    <a:pt x="0" y="191693"/>
                  </a:lnTo>
                  <a:lnTo>
                    <a:pt x="5062" y="235651"/>
                  </a:lnTo>
                  <a:lnTo>
                    <a:pt x="19484" y="276002"/>
                  </a:lnTo>
                  <a:lnTo>
                    <a:pt x="42113" y="311597"/>
                  </a:lnTo>
                  <a:lnTo>
                    <a:pt x="71800" y="341285"/>
                  </a:lnTo>
                  <a:lnTo>
                    <a:pt x="107392" y="363915"/>
                  </a:lnTo>
                  <a:lnTo>
                    <a:pt x="147740" y="378337"/>
                  </a:lnTo>
                  <a:lnTo>
                    <a:pt x="191693" y="383400"/>
                  </a:lnTo>
                  <a:lnTo>
                    <a:pt x="235646" y="378337"/>
                  </a:lnTo>
                  <a:lnTo>
                    <a:pt x="275994" y="363915"/>
                  </a:lnTo>
                  <a:lnTo>
                    <a:pt x="311587" y="341285"/>
                  </a:lnTo>
                  <a:lnTo>
                    <a:pt x="341273" y="311597"/>
                  </a:lnTo>
                  <a:lnTo>
                    <a:pt x="363903" y="276002"/>
                  </a:lnTo>
                  <a:lnTo>
                    <a:pt x="378324" y="235651"/>
                  </a:lnTo>
                  <a:lnTo>
                    <a:pt x="383387" y="191693"/>
                  </a:lnTo>
                  <a:lnTo>
                    <a:pt x="378324" y="147740"/>
                  </a:lnTo>
                  <a:lnTo>
                    <a:pt x="363903" y="107392"/>
                  </a:lnTo>
                  <a:lnTo>
                    <a:pt x="341273" y="71800"/>
                  </a:lnTo>
                  <a:lnTo>
                    <a:pt x="311587" y="42113"/>
                  </a:lnTo>
                  <a:lnTo>
                    <a:pt x="275994" y="19484"/>
                  </a:lnTo>
                  <a:lnTo>
                    <a:pt x="235646" y="5062"/>
                  </a:lnTo>
                  <a:lnTo>
                    <a:pt x="191693" y="0"/>
                  </a:lnTo>
                  <a:close/>
                </a:path>
              </a:pathLst>
            </a:custGeom>
            <a:solidFill>
              <a:srgbClr val="FFFFFF"/>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38" name="object 38"/>
            <p:cNvPicPr/>
            <p:nvPr/>
          </p:nvPicPr>
          <p:blipFill>
            <a:blip r:embed="rId4" cstate="print"/>
            <a:stretch>
              <a:fillRect/>
            </a:stretch>
          </p:blipFill>
          <p:spPr>
            <a:xfrm>
              <a:off x="761693" y="6529342"/>
              <a:ext cx="155079" cy="211848"/>
            </a:xfrm>
            <a:prstGeom prst="rect">
              <a:avLst/>
            </a:prstGeom>
          </p:spPr>
        </p:pic>
      </p:grpSp>
      <p:sp>
        <p:nvSpPr>
          <p:cNvPr id="39" name="object 24"/>
          <p:cNvSpPr txBox="1"/>
          <p:nvPr/>
        </p:nvSpPr>
        <p:spPr>
          <a:xfrm>
            <a:off x="635299" y="3018446"/>
            <a:ext cx="4285951" cy="407804"/>
          </a:xfrm>
          <a:prstGeom prst="rect">
            <a:avLst/>
          </a:prstGeom>
        </p:spPr>
        <p:txBody>
          <a:bodyPr vert="horz" wrap="square" lIns="0" tIns="12700" rIns="0" bIns="0" rtlCol="0">
            <a:spAutoFit/>
          </a:bodyPr>
          <a:lstStyle/>
          <a:p>
            <a:pPr marL="519430">
              <a:lnSpc>
                <a:spcPct val="100000"/>
              </a:lnSpc>
              <a:spcBef>
                <a:spcPts val="5"/>
              </a:spcBef>
            </a:pPr>
            <a:r>
              <a:rPr lang="zh-TW" altLang="en-US" sz="1200" b="1" spc="-5" dirty="0" smtClean="0">
                <a:solidFill>
                  <a:srgbClr val="002F2F"/>
                </a:solidFill>
                <a:latin typeface="微軟正黑體" panose="020B0604030504040204" pitchFamily="34" charset="-120"/>
                <a:ea typeface="微軟正黑體" panose="020B0604030504040204" pitchFamily="34" charset="-120"/>
                <a:cs typeface="Noto Sans HK"/>
              </a:rPr>
              <a:t>請問你知道綠在區區回收設施有哪些智能回收系統嗎？</a:t>
            </a:r>
            <a:endParaRPr lang="zh-TW" altLang="en-US" sz="1200" dirty="0" smtClean="0">
              <a:latin typeface="微軟正黑體" panose="020B0604030504040204" pitchFamily="34" charset="-120"/>
              <a:ea typeface="微軟正黑體" panose="020B0604030504040204" pitchFamily="34" charset="-120"/>
              <a:cs typeface="Noto Sans HK"/>
            </a:endParaRPr>
          </a:p>
          <a:p>
            <a:pPr marL="519430">
              <a:lnSpc>
                <a:spcPct val="100000"/>
              </a:lnSpc>
              <a:spcBef>
                <a:spcPts val="240"/>
              </a:spcBef>
            </a:pPr>
            <a:r>
              <a:rPr lang="zh-TW" altLang="en-US" sz="1200" b="1" dirty="0" smtClean="0">
                <a:solidFill>
                  <a:srgbClr val="002F2F"/>
                </a:solidFill>
                <a:latin typeface="微軟正黑體" panose="020B0604030504040204" pitchFamily="34" charset="-120"/>
                <a:ea typeface="微軟正黑體" panose="020B0604030504040204" pitchFamily="34" charset="-120"/>
                <a:cs typeface="Noto Sans HK"/>
              </a:rPr>
              <a:t>（例如智能回收箱、智能磅和禮品兌換機</a:t>
            </a:r>
            <a:r>
              <a:rPr lang="zh-TW" altLang="en-US" sz="1200" b="1" spc="-50" dirty="0" smtClean="0">
                <a:solidFill>
                  <a:srgbClr val="002F2F"/>
                </a:solidFill>
                <a:latin typeface="微軟正黑體" panose="020B0604030504040204" pitchFamily="34" charset="-120"/>
                <a:ea typeface="微軟正黑體" panose="020B0604030504040204" pitchFamily="34" charset="-120"/>
                <a:cs typeface="Noto Sans HK"/>
              </a:rPr>
              <a:t>）</a:t>
            </a:r>
            <a:endParaRPr lang="zh-TW" altLang="en-US" sz="1200" dirty="0">
              <a:latin typeface="微軟正黑體" panose="020B0604030504040204" pitchFamily="34" charset="-120"/>
              <a:ea typeface="微軟正黑體" panose="020B0604030504040204" pitchFamily="34" charset="-120"/>
              <a:cs typeface="Noto Sans HK"/>
            </a:endParaRPr>
          </a:p>
        </p:txBody>
      </p:sp>
    </p:spTree>
    <p:extLst>
      <p:ext uri="{BB962C8B-B14F-4D97-AF65-F5344CB8AC3E}">
        <p14:creationId xmlns:p14="http://schemas.microsoft.com/office/powerpoint/2010/main" val="1994229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1998" y="3843758"/>
            <a:ext cx="6696075" cy="3236595"/>
            <a:chOff x="431998" y="3843758"/>
            <a:chExt cx="6696075" cy="3236595"/>
          </a:xfrm>
        </p:grpSpPr>
        <p:sp>
          <p:nvSpPr>
            <p:cNvPr id="3" name="object 3"/>
            <p:cNvSpPr/>
            <p:nvPr/>
          </p:nvSpPr>
          <p:spPr>
            <a:xfrm>
              <a:off x="441523" y="3853283"/>
              <a:ext cx="6677025" cy="3217545"/>
            </a:xfrm>
            <a:custGeom>
              <a:avLst/>
              <a:gdLst/>
              <a:ahLst/>
              <a:cxnLst/>
              <a:rect l="l" t="t" r="r" b="b"/>
              <a:pathLst>
                <a:path w="6677025" h="3217545">
                  <a:moveTo>
                    <a:pt x="216001" y="0"/>
                  </a:moveTo>
                  <a:lnTo>
                    <a:pt x="166475" y="5704"/>
                  </a:lnTo>
                  <a:lnTo>
                    <a:pt x="121011" y="21955"/>
                  </a:lnTo>
                  <a:lnTo>
                    <a:pt x="80904" y="47454"/>
                  </a:lnTo>
                  <a:lnTo>
                    <a:pt x="47454" y="80904"/>
                  </a:lnTo>
                  <a:lnTo>
                    <a:pt x="21955" y="121011"/>
                  </a:lnTo>
                  <a:lnTo>
                    <a:pt x="5704" y="166475"/>
                  </a:lnTo>
                  <a:lnTo>
                    <a:pt x="0" y="216001"/>
                  </a:lnTo>
                  <a:lnTo>
                    <a:pt x="0" y="3001187"/>
                  </a:lnTo>
                  <a:lnTo>
                    <a:pt x="5704" y="3050717"/>
                  </a:lnTo>
                  <a:lnTo>
                    <a:pt x="21955" y="3096183"/>
                  </a:lnTo>
                  <a:lnTo>
                    <a:pt x="47454" y="3136289"/>
                  </a:lnTo>
                  <a:lnTo>
                    <a:pt x="80904" y="3169739"/>
                  </a:lnTo>
                  <a:lnTo>
                    <a:pt x="121011" y="3195236"/>
                  </a:lnTo>
                  <a:lnTo>
                    <a:pt x="166475" y="3211485"/>
                  </a:lnTo>
                  <a:lnTo>
                    <a:pt x="216001" y="3217189"/>
                  </a:lnTo>
                  <a:lnTo>
                    <a:pt x="6460947" y="3217189"/>
                  </a:lnTo>
                  <a:lnTo>
                    <a:pt x="6510477" y="3211485"/>
                  </a:lnTo>
                  <a:lnTo>
                    <a:pt x="6555943" y="3195236"/>
                  </a:lnTo>
                  <a:lnTo>
                    <a:pt x="6596049" y="3169739"/>
                  </a:lnTo>
                  <a:lnTo>
                    <a:pt x="6629498" y="3136289"/>
                  </a:lnTo>
                  <a:lnTo>
                    <a:pt x="6654995" y="3096183"/>
                  </a:lnTo>
                  <a:lnTo>
                    <a:pt x="6671244" y="3050717"/>
                  </a:lnTo>
                  <a:lnTo>
                    <a:pt x="6676948" y="3001187"/>
                  </a:lnTo>
                  <a:lnTo>
                    <a:pt x="6676948" y="216001"/>
                  </a:lnTo>
                  <a:lnTo>
                    <a:pt x="6671244" y="166475"/>
                  </a:lnTo>
                  <a:lnTo>
                    <a:pt x="6654995" y="121011"/>
                  </a:lnTo>
                  <a:lnTo>
                    <a:pt x="6629498" y="80904"/>
                  </a:lnTo>
                  <a:lnTo>
                    <a:pt x="6596049" y="47454"/>
                  </a:lnTo>
                  <a:lnTo>
                    <a:pt x="6555943" y="21955"/>
                  </a:lnTo>
                  <a:lnTo>
                    <a:pt x="6510477" y="5704"/>
                  </a:lnTo>
                  <a:lnTo>
                    <a:pt x="6460947" y="0"/>
                  </a:lnTo>
                  <a:lnTo>
                    <a:pt x="216001" y="0"/>
                  </a:lnTo>
                  <a:close/>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4" name="object 4"/>
            <p:cNvSpPr/>
            <p:nvPr/>
          </p:nvSpPr>
          <p:spPr>
            <a:xfrm>
              <a:off x="431998" y="3843758"/>
              <a:ext cx="6696075" cy="598170"/>
            </a:xfrm>
            <a:custGeom>
              <a:avLst/>
              <a:gdLst/>
              <a:ahLst/>
              <a:cxnLst/>
              <a:rect l="l" t="t" r="r" b="b"/>
              <a:pathLst>
                <a:path w="6696075" h="598170">
                  <a:moveTo>
                    <a:pt x="6479997" y="0"/>
                  </a:moveTo>
                  <a:lnTo>
                    <a:pt x="216001" y="0"/>
                  </a:lnTo>
                  <a:lnTo>
                    <a:pt x="166475" y="5704"/>
                  </a:lnTo>
                  <a:lnTo>
                    <a:pt x="121011" y="21955"/>
                  </a:lnTo>
                  <a:lnTo>
                    <a:pt x="80904" y="47454"/>
                  </a:lnTo>
                  <a:lnTo>
                    <a:pt x="47454" y="80904"/>
                  </a:lnTo>
                  <a:lnTo>
                    <a:pt x="21955" y="121011"/>
                  </a:lnTo>
                  <a:lnTo>
                    <a:pt x="5704" y="166475"/>
                  </a:lnTo>
                  <a:lnTo>
                    <a:pt x="0" y="216001"/>
                  </a:lnTo>
                  <a:lnTo>
                    <a:pt x="0" y="597598"/>
                  </a:lnTo>
                  <a:lnTo>
                    <a:pt x="6695998" y="597598"/>
                  </a:lnTo>
                  <a:lnTo>
                    <a:pt x="6695998" y="216001"/>
                  </a:lnTo>
                  <a:lnTo>
                    <a:pt x="6690294" y="166475"/>
                  </a:lnTo>
                  <a:lnTo>
                    <a:pt x="6674045" y="121011"/>
                  </a:lnTo>
                  <a:lnTo>
                    <a:pt x="6648548" y="80904"/>
                  </a:lnTo>
                  <a:lnTo>
                    <a:pt x="6615099" y="47454"/>
                  </a:lnTo>
                  <a:lnTo>
                    <a:pt x="6574993" y="21955"/>
                  </a:lnTo>
                  <a:lnTo>
                    <a:pt x="6529527" y="5704"/>
                  </a:lnTo>
                  <a:lnTo>
                    <a:pt x="6479997" y="0"/>
                  </a:lnTo>
                  <a:close/>
                </a:path>
              </a:pathLst>
            </a:custGeom>
            <a:solidFill>
              <a:srgbClr val="72CBC9"/>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5" name="object 5"/>
            <p:cNvSpPr/>
            <p:nvPr/>
          </p:nvSpPr>
          <p:spPr>
            <a:xfrm>
              <a:off x="612000" y="4878131"/>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6" name="object 6"/>
            <p:cNvSpPr/>
            <p:nvPr/>
          </p:nvSpPr>
          <p:spPr>
            <a:xfrm>
              <a:off x="612000" y="5761178"/>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7" name="object 7"/>
            <p:cNvSpPr/>
            <p:nvPr/>
          </p:nvSpPr>
          <p:spPr>
            <a:xfrm>
              <a:off x="612000" y="6644224"/>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8" name="object 8"/>
            <p:cNvSpPr/>
            <p:nvPr/>
          </p:nvSpPr>
          <p:spPr>
            <a:xfrm>
              <a:off x="612000" y="5319655"/>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9" name="object 9"/>
            <p:cNvSpPr/>
            <p:nvPr/>
          </p:nvSpPr>
          <p:spPr>
            <a:xfrm>
              <a:off x="612000" y="6202701"/>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sp>
        <p:nvSpPr>
          <p:cNvPr id="10" name="object 10"/>
          <p:cNvSpPr txBox="1"/>
          <p:nvPr/>
        </p:nvSpPr>
        <p:spPr>
          <a:xfrm>
            <a:off x="1142300" y="4027500"/>
            <a:ext cx="5812155" cy="212879"/>
          </a:xfrm>
          <a:prstGeom prst="rect">
            <a:avLst/>
          </a:prstGeom>
        </p:spPr>
        <p:txBody>
          <a:bodyPr vert="horz" wrap="square" lIns="0" tIns="12700" rIns="0" bIns="0" rtlCol="0">
            <a:spAutoFit/>
          </a:bodyPr>
          <a:lstStyle/>
          <a:p>
            <a:pPr marL="12700">
              <a:lnSpc>
                <a:spcPct val="100000"/>
              </a:lnSpc>
              <a:spcBef>
                <a:spcPts val="100"/>
              </a:spcBef>
            </a:pPr>
            <a:r>
              <a:rPr sz="1300" b="1" spc="-5" dirty="0">
                <a:solidFill>
                  <a:srgbClr val="002F2F"/>
                </a:solidFill>
                <a:latin typeface="微軟正黑體" panose="020B0604030504040204" pitchFamily="34" charset="-120"/>
                <a:ea typeface="微軟正黑體" panose="020B0604030504040204" pitchFamily="34" charset="-120"/>
                <a:cs typeface="Noto Sans HK"/>
              </a:rPr>
              <a:t>請問你認為政府還能夠採取哪些措施來進一步鼓勵市民使用這些智能回收系統？</a:t>
            </a:r>
            <a:endParaRPr sz="1300">
              <a:latin typeface="微軟正黑體" panose="020B0604030504040204" pitchFamily="34" charset="-120"/>
              <a:ea typeface="微軟正黑體" panose="020B0604030504040204" pitchFamily="34" charset="-120"/>
              <a:cs typeface="Noto Sans HK"/>
            </a:endParaRPr>
          </a:p>
        </p:txBody>
      </p:sp>
      <p:grpSp>
        <p:nvGrpSpPr>
          <p:cNvPr id="11" name="object 11"/>
          <p:cNvGrpSpPr/>
          <p:nvPr/>
        </p:nvGrpSpPr>
        <p:grpSpPr>
          <a:xfrm>
            <a:off x="648006" y="3950863"/>
            <a:ext cx="383540" cy="383540"/>
            <a:chOff x="648006" y="3950863"/>
            <a:chExt cx="383540" cy="383540"/>
          </a:xfrm>
        </p:grpSpPr>
        <p:sp>
          <p:nvSpPr>
            <p:cNvPr id="12" name="object 12"/>
            <p:cNvSpPr/>
            <p:nvPr/>
          </p:nvSpPr>
          <p:spPr>
            <a:xfrm>
              <a:off x="648006" y="3950863"/>
              <a:ext cx="383540" cy="383540"/>
            </a:xfrm>
            <a:custGeom>
              <a:avLst/>
              <a:gdLst/>
              <a:ahLst/>
              <a:cxnLst/>
              <a:rect l="l" t="t" r="r" b="b"/>
              <a:pathLst>
                <a:path w="383540" h="383539">
                  <a:moveTo>
                    <a:pt x="191693" y="0"/>
                  </a:moveTo>
                  <a:lnTo>
                    <a:pt x="147740" y="5062"/>
                  </a:lnTo>
                  <a:lnTo>
                    <a:pt x="107392" y="19484"/>
                  </a:lnTo>
                  <a:lnTo>
                    <a:pt x="71800" y="42114"/>
                  </a:lnTo>
                  <a:lnTo>
                    <a:pt x="42113" y="71802"/>
                  </a:lnTo>
                  <a:lnTo>
                    <a:pt x="19484" y="107397"/>
                  </a:lnTo>
                  <a:lnTo>
                    <a:pt x="5062" y="147748"/>
                  </a:lnTo>
                  <a:lnTo>
                    <a:pt x="0" y="191706"/>
                  </a:lnTo>
                  <a:lnTo>
                    <a:pt x="5062" y="235659"/>
                  </a:lnTo>
                  <a:lnTo>
                    <a:pt x="19484" y="276007"/>
                  </a:lnTo>
                  <a:lnTo>
                    <a:pt x="42113" y="311600"/>
                  </a:lnTo>
                  <a:lnTo>
                    <a:pt x="71800" y="341286"/>
                  </a:lnTo>
                  <a:lnTo>
                    <a:pt x="107392" y="363915"/>
                  </a:lnTo>
                  <a:lnTo>
                    <a:pt x="147740" y="378337"/>
                  </a:lnTo>
                  <a:lnTo>
                    <a:pt x="191693" y="383400"/>
                  </a:lnTo>
                  <a:lnTo>
                    <a:pt x="235646" y="378337"/>
                  </a:lnTo>
                  <a:lnTo>
                    <a:pt x="275994" y="363915"/>
                  </a:lnTo>
                  <a:lnTo>
                    <a:pt x="311587" y="341286"/>
                  </a:lnTo>
                  <a:lnTo>
                    <a:pt x="341273" y="311600"/>
                  </a:lnTo>
                  <a:lnTo>
                    <a:pt x="363903" y="276007"/>
                  </a:lnTo>
                  <a:lnTo>
                    <a:pt x="378324" y="235659"/>
                  </a:lnTo>
                  <a:lnTo>
                    <a:pt x="383387" y="191706"/>
                  </a:lnTo>
                  <a:lnTo>
                    <a:pt x="378324" y="147748"/>
                  </a:lnTo>
                  <a:lnTo>
                    <a:pt x="363903" y="107397"/>
                  </a:lnTo>
                  <a:lnTo>
                    <a:pt x="341273" y="71802"/>
                  </a:lnTo>
                  <a:lnTo>
                    <a:pt x="311587" y="42114"/>
                  </a:lnTo>
                  <a:lnTo>
                    <a:pt x="275994" y="19484"/>
                  </a:lnTo>
                  <a:lnTo>
                    <a:pt x="235646" y="5062"/>
                  </a:lnTo>
                  <a:lnTo>
                    <a:pt x="191693" y="0"/>
                  </a:lnTo>
                  <a:close/>
                </a:path>
              </a:pathLst>
            </a:custGeom>
            <a:solidFill>
              <a:srgbClr val="FFFFFF"/>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13" name="object 13"/>
            <p:cNvPicPr/>
            <p:nvPr/>
          </p:nvPicPr>
          <p:blipFill>
            <a:blip r:embed="rId2" cstate="print"/>
            <a:stretch>
              <a:fillRect/>
            </a:stretch>
          </p:blipFill>
          <p:spPr>
            <a:xfrm>
              <a:off x="748800" y="4037257"/>
              <a:ext cx="166751" cy="207695"/>
            </a:xfrm>
            <a:prstGeom prst="rect">
              <a:avLst/>
            </a:prstGeom>
          </p:spPr>
        </p:pic>
      </p:grpSp>
      <p:grpSp>
        <p:nvGrpSpPr>
          <p:cNvPr id="14" name="object 14"/>
          <p:cNvGrpSpPr/>
          <p:nvPr/>
        </p:nvGrpSpPr>
        <p:grpSpPr>
          <a:xfrm>
            <a:off x="431998" y="427519"/>
            <a:ext cx="6696075" cy="3236595"/>
            <a:chOff x="431998" y="427519"/>
            <a:chExt cx="6696075" cy="3236595"/>
          </a:xfrm>
        </p:grpSpPr>
        <p:sp>
          <p:nvSpPr>
            <p:cNvPr id="15" name="object 15"/>
            <p:cNvSpPr/>
            <p:nvPr/>
          </p:nvSpPr>
          <p:spPr>
            <a:xfrm>
              <a:off x="441523" y="437044"/>
              <a:ext cx="6677025" cy="3217545"/>
            </a:xfrm>
            <a:custGeom>
              <a:avLst/>
              <a:gdLst/>
              <a:ahLst/>
              <a:cxnLst/>
              <a:rect l="l" t="t" r="r" b="b"/>
              <a:pathLst>
                <a:path w="6677025" h="3217545">
                  <a:moveTo>
                    <a:pt x="216001" y="0"/>
                  </a:moveTo>
                  <a:lnTo>
                    <a:pt x="166475" y="5704"/>
                  </a:lnTo>
                  <a:lnTo>
                    <a:pt x="121011" y="21955"/>
                  </a:lnTo>
                  <a:lnTo>
                    <a:pt x="80904" y="47454"/>
                  </a:lnTo>
                  <a:lnTo>
                    <a:pt x="47454" y="80904"/>
                  </a:lnTo>
                  <a:lnTo>
                    <a:pt x="21955" y="121011"/>
                  </a:lnTo>
                  <a:lnTo>
                    <a:pt x="5704" y="166475"/>
                  </a:lnTo>
                  <a:lnTo>
                    <a:pt x="0" y="216001"/>
                  </a:lnTo>
                  <a:lnTo>
                    <a:pt x="0" y="3001187"/>
                  </a:lnTo>
                  <a:lnTo>
                    <a:pt x="5704" y="3050717"/>
                  </a:lnTo>
                  <a:lnTo>
                    <a:pt x="21955" y="3096183"/>
                  </a:lnTo>
                  <a:lnTo>
                    <a:pt x="47454" y="3136289"/>
                  </a:lnTo>
                  <a:lnTo>
                    <a:pt x="80904" y="3169739"/>
                  </a:lnTo>
                  <a:lnTo>
                    <a:pt x="121011" y="3195236"/>
                  </a:lnTo>
                  <a:lnTo>
                    <a:pt x="166475" y="3211485"/>
                  </a:lnTo>
                  <a:lnTo>
                    <a:pt x="216001" y="3217189"/>
                  </a:lnTo>
                  <a:lnTo>
                    <a:pt x="6460947" y="3217189"/>
                  </a:lnTo>
                  <a:lnTo>
                    <a:pt x="6510477" y="3211485"/>
                  </a:lnTo>
                  <a:lnTo>
                    <a:pt x="6555943" y="3195236"/>
                  </a:lnTo>
                  <a:lnTo>
                    <a:pt x="6596049" y="3169739"/>
                  </a:lnTo>
                  <a:lnTo>
                    <a:pt x="6629498" y="3136289"/>
                  </a:lnTo>
                  <a:lnTo>
                    <a:pt x="6654995" y="3096183"/>
                  </a:lnTo>
                  <a:lnTo>
                    <a:pt x="6671244" y="3050717"/>
                  </a:lnTo>
                  <a:lnTo>
                    <a:pt x="6676948" y="3001187"/>
                  </a:lnTo>
                  <a:lnTo>
                    <a:pt x="6676948" y="216001"/>
                  </a:lnTo>
                  <a:lnTo>
                    <a:pt x="6671244" y="166475"/>
                  </a:lnTo>
                  <a:lnTo>
                    <a:pt x="6654995" y="121011"/>
                  </a:lnTo>
                  <a:lnTo>
                    <a:pt x="6629498" y="80904"/>
                  </a:lnTo>
                  <a:lnTo>
                    <a:pt x="6596049" y="47454"/>
                  </a:lnTo>
                  <a:lnTo>
                    <a:pt x="6555943" y="21955"/>
                  </a:lnTo>
                  <a:lnTo>
                    <a:pt x="6510477" y="5704"/>
                  </a:lnTo>
                  <a:lnTo>
                    <a:pt x="6460947" y="0"/>
                  </a:lnTo>
                  <a:lnTo>
                    <a:pt x="216001" y="0"/>
                  </a:lnTo>
                  <a:close/>
                </a:path>
              </a:pathLst>
            </a:custGeom>
            <a:ln w="19050">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6" name="object 16"/>
            <p:cNvSpPr/>
            <p:nvPr/>
          </p:nvSpPr>
          <p:spPr>
            <a:xfrm>
              <a:off x="431998" y="427519"/>
              <a:ext cx="6696075" cy="598170"/>
            </a:xfrm>
            <a:custGeom>
              <a:avLst/>
              <a:gdLst/>
              <a:ahLst/>
              <a:cxnLst/>
              <a:rect l="l" t="t" r="r" b="b"/>
              <a:pathLst>
                <a:path w="6696075" h="598169">
                  <a:moveTo>
                    <a:pt x="6479997" y="0"/>
                  </a:moveTo>
                  <a:lnTo>
                    <a:pt x="216001" y="0"/>
                  </a:lnTo>
                  <a:lnTo>
                    <a:pt x="166475" y="5704"/>
                  </a:lnTo>
                  <a:lnTo>
                    <a:pt x="121011" y="21955"/>
                  </a:lnTo>
                  <a:lnTo>
                    <a:pt x="80904" y="47454"/>
                  </a:lnTo>
                  <a:lnTo>
                    <a:pt x="47454" y="80904"/>
                  </a:lnTo>
                  <a:lnTo>
                    <a:pt x="21955" y="121011"/>
                  </a:lnTo>
                  <a:lnTo>
                    <a:pt x="5704" y="166475"/>
                  </a:lnTo>
                  <a:lnTo>
                    <a:pt x="0" y="216001"/>
                  </a:lnTo>
                  <a:lnTo>
                    <a:pt x="0" y="597598"/>
                  </a:lnTo>
                  <a:lnTo>
                    <a:pt x="6695998" y="597598"/>
                  </a:lnTo>
                  <a:lnTo>
                    <a:pt x="6695998" y="216001"/>
                  </a:lnTo>
                  <a:lnTo>
                    <a:pt x="6690294" y="166475"/>
                  </a:lnTo>
                  <a:lnTo>
                    <a:pt x="6674045" y="121011"/>
                  </a:lnTo>
                  <a:lnTo>
                    <a:pt x="6648548" y="80904"/>
                  </a:lnTo>
                  <a:lnTo>
                    <a:pt x="6615099" y="47454"/>
                  </a:lnTo>
                  <a:lnTo>
                    <a:pt x="6574993" y="21955"/>
                  </a:lnTo>
                  <a:lnTo>
                    <a:pt x="6529527" y="5704"/>
                  </a:lnTo>
                  <a:lnTo>
                    <a:pt x="6479997" y="0"/>
                  </a:lnTo>
                  <a:close/>
                </a:path>
              </a:pathLst>
            </a:custGeom>
            <a:solidFill>
              <a:srgbClr val="72CBC9"/>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7" name="object 17"/>
            <p:cNvSpPr/>
            <p:nvPr/>
          </p:nvSpPr>
          <p:spPr>
            <a:xfrm>
              <a:off x="612000" y="1461881"/>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8" name="object 18"/>
            <p:cNvSpPr/>
            <p:nvPr/>
          </p:nvSpPr>
          <p:spPr>
            <a:xfrm>
              <a:off x="612000" y="2344928"/>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19" name="object 19"/>
            <p:cNvSpPr/>
            <p:nvPr/>
          </p:nvSpPr>
          <p:spPr>
            <a:xfrm>
              <a:off x="612000" y="3227975"/>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0" name="object 20"/>
            <p:cNvSpPr/>
            <p:nvPr/>
          </p:nvSpPr>
          <p:spPr>
            <a:xfrm>
              <a:off x="612000" y="1903405"/>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21" name="object 21"/>
            <p:cNvSpPr/>
            <p:nvPr/>
          </p:nvSpPr>
          <p:spPr>
            <a:xfrm>
              <a:off x="612000" y="2786451"/>
              <a:ext cx="6336030" cy="0"/>
            </a:xfrm>
            <a:custGeom>
              <a:avLst/>
              <a:gdLst/>
              <a:ahLst/>
              <a:cxnLst/>
              <a:rect l="l" t="t" r="r" b="b"/>
              <a:pathLst>
                <a:path w="6336030">
                  <a:moveTo>
                    <a:pt x="0" y="0"/>
                  </a:moveTo>
                  <a:lnTo>
                    <a:pt x="6336004" y="0"/>
                  </a:lnTo>
                </a:path>
              </a:pathLst>
            </a:custGeom>
            <a:ln w="9525">
              <a:solidFill>
                <a:srgbClr val="72CBC9"/>
              </a:solidFill>
            </a:ln>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pSp>
      <p:sp>
        <p:nvSpPr>
          <p:cNvPr id="22" name="object 22"/>
          <p:cNvSpPr txBox="1"/>
          <p:nvPr/>
        </p:nvSpPr>
        <p:spPr>
          <a:xfrm>
            <a:off x="1142300" y="468012"/>
            <a:ext cx="5102225" cy="482600"/>
          </a:xfrm>
          <a:prstGeom prst="rect">
            <a:avLst/>
          </a:prstGeom>
        </p:spPr>
        <p:txBody>
          <a:bodyPr vert="horz" wrap="square" lIns="0" tIns="12700" rIns="0" bIns="0" rtlCol="0">
            <a:spAutoFit/>
          </a:bodyPr>
          <a:lstStyle/>
          <a:p>
            <a:pPr marL="12700" marR="5080">
              <a:lnSpc>
                <a:spcPct val="115399"/>
              </a:lnSpc>
              <a:spcBef>
                <a:spcPts val="100"/>
              </a:spcBef>
            </a:pPr>
            <a:r>
              <a:rPr sz="1300" b="1" spc="-5" dirty="0">
                <a:solidFill>
                  <a:srgbClr val="002F2F"/>
                </a:solidFill>
                <a:latin typeface="微軟正黑體" panose="020B0604030504040204" pitchFamily="34" charset="-120"/>
                <a:ea typeface="微軟正黑體" panose="020B0604030504040204" pitchFamily="34" charset="-120"/>
                <a:cs typeface="Noto Sans HK"/>
              </a:rPr>
              <a:t>相比傳統回收方式，你認為智能回收系統在回收過程中有哪些優勢？你在使用時有遇過甚麼困難嗎？</a:t>
            </a:r>
            <a:endParaRPr sz="1300">
              <a:latin typeface="微軟正黑體" panose="020B0604030504040204" pitchFamily="34" charset="-120"/>
              <a:ea typeface="微軟正黑體" panose="020B0604030504040204" pitchFamily="34" charset="-120"/>
              <a:cs typeface="Noto Sans HK"/>
            </a:endParaRPr>
          </a:p>
        </p:txBody>
      </p:sp>
      <p:grpSp>
        <p:nvGrpSpPr>
          <p:cNvPr id="23" name="object 23"/>
          <p:cNvGrpSpPr/>
          <p:nvPr/>
        </p:nvGrpSpPr>
        <p:grpSpPr>
          <a:xfrm>
            <a:off x="648006" y="536150"/>
            <a:ext cx="383540" cy="383540"/>
            <a:chOff x="648006" y="536150"/>
            <a:chExt cx="383540" cy="383540"/>
          </a:xfrm>
        </p:grpSpPr>
        <p:sp>
          <p:nvSpPr>
            <p:cNvPr id="24" name="object 24"/>
            <p:cNvSpPr/>
            <p:nvPr/>
          </p:nvSpPr>
          <p:spPr>
            <a:xfrm>
              <a:off x="648006" y="536150"/>
              <a:ext cx="383540" cy="383540"/>
            </a:xfrm>
            <a:custGeom>
              <a:avLst/>
              <a:gdLst/>
              <a:ahLst/>
              <a:cxnLst/>
              <a:rect l="l" t="t" r="r" b="b"/>
              <a:pathLst>
                <a:path w="383540" h="383540">
                  <a:moveTo>
                    <a:pt x="191693" y="0"/>
                  </a:moveTo>
                  <a:lnTo>
                    <a:pt x="147740" y="5062"/>
                  </a:lnTo>
                  <a:lnTo>
                    <a:pt x="107392" y="19484"/>
                  </a:lnTo>
                  <a:lnTo>
                    <a:pt x="71800" y="42114"/>
                  </a:lnTo>
                  <a:lnTo>
                    <a:pt x="42113" y="71802"/>
                  </a:lnTo>
                  <a:lnTo>
                    <a:pt x="19484" y="107397"/>
                  </a:lnTo>
                  <a:lnTo>
                    <a:pt x="5062" y="147748"/>
                  </a:lnTo>
                  <a:lnTo>
                    <a:pt x="0" y="191706"/>
                  </a:lnTo>
                  <a:lnTo>
                    <a:pt x="5062" y="235659"/>
                  </a:lnTo>
                  <a:lnTo>
                    <a:pt x="19484" y="276007"/>
                  </a:lnTo>
                  <a:lnTo>
                    <a:pt x="42113" y="311600"/>
                  </a:lnTo>
                  <a:lnTo>
                    <a:pt x="71800" y="341286"/>
                  </a:lnTo>
                  <a:lnTo>
                    <a:pt x="107392" y="363915"/>
                  </a:lnTo>
                  <a:lnTo>
                    <a:pt x="147740" y="378337"/>
                  </a:lnTo>
                  <a:lnTo>
                    <a:pt x="191693" y="383400"/>
                  </a:lnTo>
                  <a:lnTo>
                    <a:pt x="235646" y="378337"/>
                  </a:lnTo>
                  <a:lnTo>
                    <a:pt x="275994" y="363915"/>
                  </a:lnTo>
                  <a:lnTo>
                    <a:pt x="311587" y="341286"/>
                  </a:lnTo>
                  <a:lnTo>
                    <a:pt x="341273" y="311600"/>
                  </a:lnTo>
                  <a:lnTo>
                    <a:pt x="363903" y="276007"/>
                  </a:lnTo>
                  <a:lnTo>
                    <a:pt x="378324" y="235659"/>
                  </a:lnTo>
                  <a:lnTo>
                    <a:pt x="383387" y="191706"/>
                  </a:lnTo>
                  <a:lnTo>
                    <a:pt x="378324" y="147748"/>
                  </a:lnTo>
                  <a:lnTo>
                    <a:pt x="363903" y="107397"/>
                  </a:lnTo>
                  <a:lnTo>
                    <a:pt x="341273" y="71802"/>
                  </a:lnTo>
                  <a:lnTo>
                    <a:pt x="311587" y="42114"/>
                  </a:lnTo>
                  <a:lnTo>
                    <a:pt x="275994" y="19484"/>
                  </a:lnTo>
                  <a:lnTo>
                    <a:pt x="235646" y="5062"/>
                  </a:lnTo>
                  <a:lnTo>
                    <a:pt x="191693" y="0"/>
                  </a:lnTo>
                  <a:close/>
                </a:path>
              </a:pathLst>
            </a:custGeom>
            <a:solidFill>
              <a:srgbClr val="FFFFFF"/>
            </a:solid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pic>
          <p:nvPicPr>
            <p:cNvPr id="25" name="object 25"/>
            <p:cNvPicPr/>
            <p:nvPr/>
          </p:nvPicPr>
          <p:blipFill>
            <a:blip r:embed="rId3" cstate="print"/>
            <a:stretch>
              <a:fillRect/>
            </a:stretch>
          </p:blipFill>
          <p:spPr>
            <a:xfrm>
              <a:off x="758844" y="619857"/>
              <a:ext cx="161709" cy="215988"/>
            </a:xfrm>
            <a:prstGeom prst="rect">
              <a:avLst/>
            </a:prstGeom>
          </p:spPr>
        </p:pic>
      </p:grpSp>
    </p:spTree>
    <p:extLst>
      <p:ext uri="{BB962C8B-B14F-4D97-AF65-F5344CB8AC3E}">
        <p14:creationId xmlns:p14="http://schemas.microsoft.com/office/powerpoint/2010/main" val="2805189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05E9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TotalTime>
  <Words>170</Words>
  <Application>Microsoft Office PowerPoint</Application>
  <PresentationFormat>自訂</PresentationFormat>
  <Paragraphs>74</Paragraphs>
  <Slides>6</Slides>
  <Notes>0</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6</vt:i4>
      </vt:variant>
    </vt:vector>
  </HeadingPairs>
  <TitlesOfParts>
    <vt:vector size="11" baseType="lpstr">
      <vt:lpstr>細明體</vt:lpstr>
      <vt:lpstr>微軟正黑體</vt:lpstr>
      <vt:lpstr>Times New Roman</vt:lpstr>
      <vt:lpstr>Noto Sans HK</vt:lpstr>
      <vt:lpstr>Office Theme</vt:lpstr>
      <vt:lpstr>PowerPoint 簡報</vt:lpstr>
      <vt:lpstr>PowerPoint 簡報</vt:lpstr>
      <vt:lpstr>PowerPoint 簡報</vt:lpstr>
      <vt:lpstr>延伸活動</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Edu-Cover_P1-P6</dc:title>
  <cp:lastModifiedBy>Chiu-sang Raymond LEUNG</cp:lastModifiedBy>
  <cp:revision>9</cp:revision>
  <dcterms:created xsi:type="dcterms:W3CDTF">2024-10-28T05:55:44Z</dcterms:created>
  <dcterms:modified xsi:type="dcterms:W3CDTF">2024-10-29T02:33:46Z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2024-09-30T00:00:00Z</vt:filetime>
  </property>
  <property fmtid="{D5CDD505-2E9C-101B-9397-08002B2CF9AE}" pid="3" name="Creator">
    <vt:lpwstr>Adobe Illustrator 27.0 (Windows)</vt:lpwstr>
  </property>
  <property fmtid="{D5CDD505-2E9C-101B-9397-08002B2CF9AE}" pid="4" name="LastSaved">
    <vt:filetime>2024-10-28T00:00:00Z</vt:filetime>
  </property>
  <property fmtid="{D5CDD505-2E9C-101B-9397-08002B2CF9AE}" pid="5" name="Producer">
    <vt:lpwstr>Adobe PDF library 16.07</vt:lpwstr>
  </property>
</Properties>
</file>