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2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8" r:id="rId22"/>
    <p:sldId id="275" r:id="rId23"/>
    <p:sldId id="276" r:id="rId24"/>
    <p:sldId id="277" r:id="rId25"/>
  </p:sldIdLst>
  <p:sldSz cx="12192000" cy="6858000"/>
  <p:notesSz cx="6858000" cy="9144000"/>
  <p:embeddedFontLst>
    <p:embeddedFont>
      <p:font typeface="Poppins Medium" panose="02020500000000000000" charset="0"/>
      <p:regular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Abhaya Libre" panose="02020500000000000000" charset="0"/>
      <p:regular r:id="rId30"/>
      <p:bold r:id="rId31"/>
    </p:embeddedFont>
    <p:embeddedFont>
      <p:font typeface="Adobe Fan Heiti Std B" panose="020B0700000000000000" charset="-120"/>
      <p:bold r:id="rId32"/>
    </p:embeddedFont>
    <p:embeddedFont>
      <p:font typeface="Aptos" panose="02020500000000000000" charset="0"/>
      <p:regular r:id="rId33"/>
      <p:bold r:id="rId34"/>
      <p:italic r:id="rId35"/>
      <p:boldItalic r:id="rId36"/>
    </p:embeddedFont>
    <p:embeddedFont>
      <p:font typeface="Noto Sans HK Bold" panose="02020500000000000000" charset="-120"/>
      <p:bold r:id="rId37"/>
    </p:embeddedFont>
    <p:embeddedFont>
      <p:font typeface="Noto Sans HK" panose="020B0500000000000000" pitchFamily="34" charset="-120"/>
      <p:regular r:id="rId38"/>
      <p:bold r:id="rId39"/>
    </p:embeddedFont>
    <p:embeddedFont>
      <p:font typeface="微軟正黑體" panose="020B0604030504040204" pitchFamily="34" charset="-120"/>
      <p:regular r:id="rId40"/>
      <p:bold r:id="rId41"/>
    </p:embeddedFont>
    <p:embeddedFont>
      <p:font typeface="微軟正黑體" panose="020B0604030504040204" pitchFamily="34" charset="-120"/>
      <p:regular r:id="rId4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>
      <a:defRPr lang="zh-HK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676"/>
    <a:srgbClr val="ECECEC"/>
    <a:srgbClr val="2F1271"/>
    <a:srgbClr val="7AC8C8"/>
    <a:srgbClr val="4FBCBC"/>
    <a:srgbClr val="00B1B3"/>
    <a:srgbClr val="034EA1"/>
    <a:srgbClr val="00B8B6"/>
    <a:srgbClr val="005136"/>
    <a:srgbClr val="009F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3037" autoAdjust="0"/>
  </p:normalViewPr>
  <p:slideViewPr>
    <p:cSldViewPr snapToGrid="0">
      <p:cViewPr varScale="1">
        <p:scale>
          <a:sx n="103" d="100"/>
          <a:sy n="103" d="100"/>
        </p:scale>
        <p:origin x="777" y="57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78788032232598"/>
          <c:y val="9.3955476228771304E-2"/>
          <c:w val="0.6074494725721401"/>
          <c:h val="0.86776636678913666"/>
        </c:manualLayout>
      </c:layout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dPt>
            <c:idx val="0"/>
            <c:bubble3D val="0"/>
            <c:spPr>
              <a:solidFill>
                <a:srgbClr val="D2D2D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3AC-4E2C-BA2D-F0C523B340C6}"/>
              </c:ext>
            </c:extLst>
          </c:dPt>
          <c:dPt>
            <c:idx val="1"/>
            <c:bubble3D val="0"/>
            <c:spPr>
              <a:solidFill>
                <a:srgbClr val="7E108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3AC-4E2C-BA2D-F0C523B340C6}"/>
              </c:ext>
            </c:extLst>
          </c:dPt>
          <c:dPt>
            <c:idx val="2"/>
            <c:bubble3D val="0"/>
            <c:spPr>
              <a:solidFill>
                <a:srgbClr val="00AFE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3AC-4E2C-BA2D-F0C523B340C6}"/>
              </c:ext>
            </c:extLst>
          </c:dPt>
          <c:dPt>
            <c:idx val="3"/>
            <c:bubble3D val="0"/>
            <c:spPr>
              <a:solidFill>
                <a:srgbClr val="78491D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3AC-4E2C-BA2D-F0C523B340C6}"/>
              </c:ext>
            </c:extLst>
          </c:dPt>
          <c:dPt>
            <c:idx val="4"/>
            <c:bubble3D val="0"/>
            <c:spPr>
              <a:solidFill>
                <a:srgbClr val="6DBA4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3AC-4E2C-BA2D-F0C523B340C6}"/>
              </c:ext>
            </c:extLst>
          </c:dPt>
          <c:dPt>
            <c:idx val="5"/>
            <c:bubble3D val="0"/>
            <c:spPr>
              <a:solidFill>
                <a:srgbClr val="F3B9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33AC-4E2C-BA2D-F0C523B340C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33AC-4E2C-BA2D-F0C523B340C6}"/>
              </c:ext>
            </c:extLst>
          </c:dPt>
          <c:cat>
            <c:strRef>
              <c:f>工作表1!$A$2:$A$8</c:f>
              <c:strCache>
                <c:ptCount val="4"/>
                <c:pt idx="1">
                  <c:v>第二季</c:v>
                </c:pt>
                <c:pt idx="2">
                  <c:v>第三季</c:v>
                </c:pt>
                <c:pt idx="3">
                  <c:v>第四季</c:v>
                </c:pt>
              </c:strCache>
            </c:strRef>
          </c:cat>
          <c:val>
            <c:numRef>
              <c:f>工作表1!$B$2:$B$8</c:f>
              <c:numCache>
                <c:formatCode>General</c:formatCode>
                <c:ptCount val="7"/>
                <c:pt idx="0">
                  <c:v>25</c:v>
                </c:pt>
                <c:pt idx="1">
                  <c:v>30</c:v>
                </c:pt>
                <c:pt idx="2">
                  <c:v>20</c:v>
                </c:pt>
                <c:pt idx="3">
                  <c:v>21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3AC-4E2C-BA2D-F0C523B340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zh-H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軟正黑體" panose="020B0604030504040204" pitchFamily="34" charset="-120"/>
              </a:defRPr>
            </a:lvl1pPr>
          </a:lstStyle>
          <a:p>
            <a:endParaRPr lang="zh-HK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軟正黑體" panose="020B0604030504040204" pitchFamily="34" charset="-120"/>
              </a:defRPr>
            </a:lvl1pPr>
          </a:lstStyle>
          <a:p>
            <a:fld id="{B2C13150-9243-4AB3-96A5-13D571398C11}" type="datetimeFigureOut">
              <a:rPr lang="zh-HK" altLang="en-US" smtClean="0"/>
              <a:pPr/>
              <a:t>21/10/2024</a:t>
            </a:fld>
            <a:endParaRPr lang="zh-HK" alt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zh-HK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軟正黑體" panose="020B0604030504040204" pitchFamily="34" charset="-120"/>
              </a:defRPr>
            </a:lvl1pPr>
          </a:lstStyle>
          <a:p>
            <a:endParaRPr lang="zh-HK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軟正黑體" panose="020B0604030504040204" pitchFamily="34" charset="-120"/>
              </a:defRPr>
            </a:lvl1pPr>
          </a:lstStyle>
          <a:p>
            <a:fld id="{D4C27B4E-5E5C-4C97-BCFA-B9EDA21E88B1}" type="slidenum">
              <a:rPr lang="zh-HK" altLang="en-US" smtClean="0"/>
              <a:pPr/>
              <a:t>‹#›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986706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27B4E-5E5C-4C97-BCFA-B9EDA21E88B1}" type="slidenum">
              <a:rPr lang="zh-HK" altLang="en-US" smtClean="0"/>
              <a:t>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03315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27B4E-5E5C-4C97-BCFA-B9EDA21E88B1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9462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註</a:t>
            </a:r>
            <a:r>
              <a:rPr lang="en-US" altLang="zh-TW" dirty="0" smtClean="0"/>
              <a:t>: </a:t>
            </a:r>
            <a:r>
              <a:rPr lang="zh-TW" altLang="en-US" dirty="0" smtClean="0"/>
              <a:t>「其他」包括園林廢物、紡織物、木材、家居有害廢物、體積龐大廢物及雜類廢料。</a:t>
            </a:r>
            <a:endParaRPr lang="zh-HK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27B4E-5E5C-4C97-BCFA-B9EDA21E88B1}" type="slidenum">
              <a:rPr lang="zh-HK" altLang="en-US" smtClean="0"/>
              <a:t>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11926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HK" dirty="0" smtClean="0"/>
              <a:t>https://www.opark.gov.hk/upload/Videos/EA%20Panel%20(Jul)/20231010_chi.mp4</a:t>
            </a:r>
            <a:endParaRPr lang="zh-HK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27B4E-5E5C-4C97-BCFA-B9EDA21E88B1}" type="slidenum">
              <a:rPr lang="zh-HK" altLang="en-US" smtClean="0"/>
              <a:t>18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03303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HK" dirty="0" smtClean="0"/>
              <a:t>https://www.opark.gov.hk/tc/process.php</a:t>
            </a:r>
            <a:endParaRPr lang="zh-HK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27B4E-5E5C-4C97-BCFA-B9EDA21E88B1}" type="slidenum">
              <a:rPr lang="zh-HK" altLang="en-US" smtClean="0"/>
              <a:t>19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35810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引入課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>
            <a:spLocks/>
          </p:cNvSpPr>
          <p:nvPr userDrawn="1"/>
        </p:nvSpPr>
        <p:spPr bwMode="auto">
          <a:xfrm>
            <a:off x="10706100" y="252413"/>
            <a:ext cx="1092200" cy="428625"/>
          </a:xfrm>
          <a:custGeom>
            <a:avLst/>
            <a:gdLst>
              <a:gd name="T0" fmla="*/ 874308 w 1093470"/>
              <a:gd name="T1" fmla="*/ 0 h 429259"/>
              <a:gd name="T2" fmla="*/ 213546 w 1093470"/>
              <a:gd name="T3" fmla="*/ 0 h 429259"/>
              <a:gd name="T4" fmla="*/ 164580 w 1093470"/>
              <a:gd name="T5" fmla="*/ 5634 h 429259"/>
              <a:gd name="T6" fmla="*/ 119632 w 1093470"/>
              <a:gd name="T7" fmla="*/ 21677 h 429259"/>
              <a:gd name="T8" fmla="*/ 79983 w 1093470"/>
              <a:gd name="T9" fmla="*/ 46853 h 429259"/>
              <a:gd name="T10" fmla="*/ 46911 w 1093470"/>
              <a:gd name="T11" fmla="*/ 79881 h 429259"/>
              <a:gd name="T12" fmla="*/ 21705 w 1093470"/>
              <a:gd name="T13" fmla="*/ 119480 h 429259"/>
              <a:gd name="T14" fmla="*/ 5638 w 1093470"/>
              <a:gd name="T15" fmla="*/ 164373 h 429259"/>
              <a:gd name="T16" fmla="*/ 0 w 1093470"/>
              <a:gd name="T17" fmla="*/ 213277 h 429259"/>
              <a:gd name="T18" fmla="*/ 5638 w 1093470"/>
              <a:gd name="T19" fmla="*/ 262179 h 429259"/>
              <a:gd name="T20" fmla="*/ 21705 w 1093470"/>
              <a:gd name="T21" fmla="*/ 307071 h 429259"/>
              <a:gd name="T22" fmla="*/ 46911 w 1093470"/>
              <a:gd name="T23" fmla="*/ 346670 h 429259"/>
              <a:gd name="T24" fmla="*/ 79983 w 1093470"/>
              <a:gd name="T25" fmla="*/ 379699 h 429259"/>
              <a:gd name="T26" fmla="*/ 119632 w 1093470"/>
              <a:gd name="T27" fmla="*/ 404874 h 429259"/>
              <a:gd name="T28" fmla="*/ 164580 w 1093470"/>
              <a:gd name="T29" fmla="*/ 420920 h 429259"/>
              <a:gd name="T30" fmla="*/ 213546 w 1093470"/>
              <a:gd name="T31" fmla="*/ 426552 h 429259"/>
              <a:gd name="T32" fmla="*/ 874308 w 1093470"/>
              <a:gd name="T33" fmla="*/ 426552 h 429259"/>
              <a:gd name="T34" fmla="*/ 923274 w 1093470"/>
              <a:gd name="T35" fmla="*/ 420920 h 429259"/>
              <a:gd name="T36" fmla="*/ 968222 w 1093470"/>
              <a:gd name="T37" fmla="*/ 404874 h 429259"/>
              <a:gd name="T38" fmla="*/ 1007872 w 1093470"/>
              <a:gd name="T39" fmla="*/ 379699 h 429259"/>
              <a:gd name="T40" fmla="*/ 1040942 w 1093470"/>
              <a:gd name="T41" fmla="*/ 346670 h 429259"/>
              <a:gd name="T42" fmla="*/ 1066150 w 1093470"/>
              <a:gd name="T43" fmla="*/ 307071 h 429259"/>
              <a:gd name="T44" fmla="*/ 1082215 w 1093470"/>
              <a:gd name="T45" fmla="*/ 262179 h 429259"/>
              <a:gd name="T46" fmla="*/ 1087855 w 1093470"/>
              <a:gd name="T47" fmla="*/ 213277 h 429259"/>
              <a:gd name="T48" fmla="*/ 1082215 w 1093470"/>
              <a:gd name="T49" fmla="*/ 164373 h 429259"/>
              <a:gd name="T50" fmla="*/ 1066150 w 1093470"/>
              <a:gd name="T51" fmla="*/ 119480 h 429259"/>
              <a:gd name="T52" fmla="*/ 1040942 w 1093470"/>
              <a:gd name="T53" fmla="*/ 79881 h 429259"/>
              <a:gd name="T54" fmla="*/ 1007872 w 1093470"/>
              <a:gd name="T55" fmla="*/ 46853 h 429259"/>
              <a:gd name="T56" fmla="*/ 968222 w 1093470"/>
              <a:gd name="T57" fmla="*/ 21677 h 429259"/>
              <a:gd name="T58" fmla="*/ 923274 w 1093470"/>
              <a:gd name="T59" fmla="*/ 5634 h 429259"/>
              <a:gd name="T60" fmla="*/ 874308 w 1093470"/>
              <a:gd name="T61" fmla="*/ 0 h 4292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93470" h="429259">
                <a:moveTo>
                  <a:pt x="878382" y="0"/>
                </a:moveTo>
                <a:lnTo>
                  <a:pt x="214541" y="0"/>
                </a:lnTo>
                <a:lnTo>
                  <a:pt x="165347" y="5666"/>
                </a:lnTo>
                <a:lnTo>
                  <a:pt x="120189" y="21805"/>
                </a:lnTo>
                <a:lnTo>
                  <a:pt x="80355" y="47131"/>
                </a:lnTo>
                <a:lnTo>
                  <a:pt x="47131" y="80355"/>
                </a:lnTo>
                <a:lnTo>
                  <a:pt x="21805" y="120189"/>
                </a:lnTo>
                <a:lnTo>
                  <a:pt x="5666" y="165347"/>
                </a:lnTo>
                <a:lnTo>
                  <a:pt x="0" y="214541"/>
                </a:lnTo>
                <a:lnTo>
                  <a:pt x="5666" y="263734"/>
                </a:lnTo>
                <a:lnTo>
                  <a:pt x="21805" y="308892"/>
                </a:lnTo>
                <a:lnTo>
                  <a:pt x="47131" y="348726"/>
                </a:lnTo>
                <a:lnTo>
                  <a:pt x="80355" y="381950"/>
                </a:lnTo>
                <a:lnTo>
                  <a:pt x="120189" y="407276"/>
                </a:lnTo>
                <a:lnTo>
                  <a:pt x="165347" y="423416"/>
                </a:lnTo>
                <a:lnTo>
                  <a:pt x="214541" y="429082"/>
                </a:lnTo>
                <a:lnTo>
                  <a:pt x="878382" y="429082"/>
                </a:lnTo>
                <a:lnTo>
                  <a:pt x="927576" y="423416"/>
                </a:lnTo>
                <a:lnTo>
                  <a:pt x="972733" y="407276"/>
                </a:lnTo>
                <a:lnTo>
                  <a:pt x="1012568" y="381950"/>
                </a:lnTo>
                <a:lnTo>
                  <a:pt x="1045792" y="348726"/>
                </a:lnTo>
                <a:lnTo>
                  <a:pt x="1071118" y="308892"/>
                </a:lnTo>
                <a:lnTo>
                  <a:pt x="1087257" y="263734"/>
                </a:lnTo>
                <a:lnTo>
                  <a:pt x="1092923" y="214541"/>
                </a:lnTo>
                <a:lnTo>
                  <a:pt x="1087257" y="165347"/>
                </a:lnTo>
                <a:lnTo>
                  <a:pt x="1071118" y="120189"/>
                </a:lnTo>
                <a:lnTo>
                  <a:pt x="1045792" y="80355"/>
                </a:lnTo>
                <a:lnTo>
                  <a:pt x="1012568" y="47131"/>
                </a:lnTo>
                <a:lnTo>
                  <a:pt x="972733" y="21805"/>
                </a:lnTo>
                <a:lnTo>
                  <a:pt x="927576" y="5666"/>
                </a:lnTo>
                <a:lnTo>
                  <a:pt x="8783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4" name="object 10"/>
          <p:cNvSpPr txBox="1"/>
          <p:nvPr userDrawn="1"/>
        </p:nvSpPr>
        <p:spPr>
          <a:xfrm>
            <a:off x="10852150" y="339725"/>
            <a:ext cx="806450" cy="235962"/>
          </a:xfrm>
          <a:prstGeom prst="rect">
            <a:avLst/>
          </a:prstGeom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00"/>
              </a:spcBef>
              <a:defRPr/>
            </a:pPr>
            <a:r>
              <a:rPr lang="zh-HK" altLang="zh-HK" sz="1450" b="1" kern="1200" spc="6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Fan Heiti Std B"/>
              </a:rPr>
              <a:t>引入課題</a:t>
            </a:r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307393" y="1029632"/>
            <a:ext cx="7813257" cy="375730"/>
          </a:xfrm>
          <a:prstGeom prst="rect">
            <a:avLst/>
          </a:prstGeom>
        </p:spPr>
        <p:txBody>
          <a:bodyPr/>
          <a:lstStyle>
            <a:lvl1pPr>
              <a:defRPr sz="25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800402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課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1"/>
          <p:cNvSpPr>
            <a:spLocks/>
          </p:cNvSpPr>
          <p:nvPr userDrawn="1"/>
        </p:nvSpPr>
        <p:spPr bwMode="auto">
          <a:xfrm>
            <a:off x="10183813" y="252413"/>
            <a:ext cx="1614487" cy="428625"/>
          </a:xfrm>
          <a:custGeom>
            <a:avLst/>
            <a:gdLst>
              <a:gd name="T0" fmla="*/ 1398986 w 1614804"/>
              <a:gd name="T1" fmla="*/ 0 h 429259"/>
              <a:gd name="T2" fmla="*/ 214373 w 1614804"/>
              <a:gd name="T3" fmla="*/ 0 h 429259"/>
              <a:gd name="T4" fmla="*/ 165219 w 1614804"/>
              <a:gd name="T5" fmla="*/ 5634 h 429259"/>
              <a:gd name="T6" fmla="*/ 120093 w 1614804"/>
              <a:gd name="T7" fmla="*/ 21677 h 429259"/>
              <a:gd name="T8" fmla="*/ 80291 w 1614804"/>
              <a:gd name="T9" fmla="*/ 46853 h 429259"/>
              <a:gd name="T10" fmla="*/ 47095 w 1614804"/>
              <a:gd name="T11" fmla="*/ 79881 h 429259"/>
              <a:gd name="T12" fmla="*/ 21789 w 1614804"/>
              <a:gd name="T13" fmla="*/ 119480 h 429259"/>
              <a:gd name="T14" fmla="*/ 5662 w 1614804"/>
              <a:gd name="T15" fmla="*/ 164373 h 429259"/>
              <a:gd name="T16" fmla="*/ 0 w 1614804"/>
              <a:gd name="T17" fmla="*/ 213277 h 429259"/>
              <a:gd name="T18" fmla="*/ 5662 w 1614804"/>
              <a:gd name="T19" fmla="*/ 262179 h 429259"/>
              <a:gd name="T20" fmla="*/ 21789 w 1614804"/>
              <a:gd name="T21" fmla="*/ 307071 h 429259"/>
              <a:gd name="T22" fmla="*/ 47095 w 1614804"/>
              <a:gd name="T23" fmla="*/ 346670 h 429259"/>
              <a:gd name="T24" fmla="*/ 80291 w 1614804"/>
              <a:gd name="T25" fmla="*/ 379699 h 429259"/>
              <a:gd name="T26" fmla="*/ 120093 w 1614804"/>
              <a:gd name="T27" fmla="*/ 404874 h 429259"/>
              <a:gd name="T28" fmla="*/ 165219 w 1614804"/>
              <a:gd name="T29" fmla="*/ 420920 h 429259"/>
              <a:gd name="T30" fmla="*/ 214373 w 1614804"/>
              <a:gd name="T31" fmla="*/ 426552 h 429259"/>
              <a:gd name="T32" fmla="*/ 1398986 w 1614804"/>
              <a:gd name="T33" fmla="*/ 426552 h 429259"/>
              <a:gd name="T34" fmla="*/ 1448142 w 1614804"/>
              <a:gd name="T35" fmla="*/ 420920 h 429259"/>
              <a:gd name="T36" fmla="*/ 1493265 w 1614804"/>
              <a:gd name="T37" fmla="*/ 404874 h 429259"/>
              <a:gd name="T38" fmla="*/ 1533067 w 1614804"/>
              <a:gd name="T39" fmla="*/ 379699 h 429259"/>
              <a:gd name="T40" fmla="*/ 1566263 w 1614804"/>
              <a:gd name="T41" fmla="*/ 346670 h 429259"/>
              <a:gd name="T42" fmla="*/ 1591569 w 1614804"/>
              <a:gd name="T43" fmla="*/ 307071 h 429259"/>
              <a:gd name="T44" fmla="*/ 1607697 w 1614804"/>
              <a:gd name="T45" fmla="*/ 262179 h 429259"/>
              <a:gd name="T46" fmla="*/ 1613359 w 1614804"/>
              <a:gd name="T47" fmla="*/ 213277 h 429259"/>
              <a:gd name="T48" fmla="*/ 1607697 w 1614804"/>
              <a:gd name="T49" fmla="*/ 164373 h 429259"/>
              <a:gd name="T50" fmla="*/ 1591569 w 1614804"/>
              <a:gd name="T51" fmla="*/ 119480 h 429259"/>
              <a:gd name="T52" fmla="*/ 1566263 w 1614804"/>
              <a:gd name="T53" fmla="*/ 79881 h 429259"/>
              <a:gd name="T54" fmla="*/ 1533067 w 1614804"/>
              <a:gd name="T55" fmla="*/ 46853 h 429259"/>
              <a:gd name="T56" fmla="*/ 1493265 w 1614804"/>
              <a:gd name="T57" fmla="*/ 21677 h 429259"/>
              <a:gd name="T58" fmla="*/ 1448142 w 1614804"/>
              <a:gd name="T59" fmla="*/ 5634 h 429259"/>
              <a:gd name="T60" fmla="*/ 1398986 w 1614804"/>
              <a:gd name="T61" fmla="*/ 0 h 4292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614804" h="429259">
                <a:moveTo>
                  <a:pt x="1400086" y="0"/>
                </a:moveTo>
                <a:lnTo>
                  <a:pt x="214541" y="0"/>
                </a:lnTo>
                <a:lnTo>
                  <a:pt x="165347" y="5666"/>
                </a:lnTo>
                <a:lnTo>
                  <a:pt x="120189" y="21805"/>
                </a:lnTo>
                <a:lnTo>
                  <a:pt x="80355" y="47131"/>
                </a:lnTo>
                <a:lnTo>
                  <a:pt x="47131" y="80355"/>
                </a:lnTo>
                <a:lnTo>
                  <a:pt x="21805" y="120189"/>
                </a:lnTo>
                <a:lnTo>
                  <a:pt x="5666" y="165347"/>
                </a:lnTo>
                <a:lnTo>
                  <a:pt x="0" y="214541"/>
                </a:lnTo>
                <a:lnTo>
                  <a:pt x="5666" y="263734"/>
                </a:lnTo>
                <a:lnTo>
                  <a:pt x="21805" y="308892"/>
                </a:lnTo>
                <a:lnTo>
                  <a:pt x="47131" y="348726"/>
                </a:lnTo>
                <a:lnTo>
                  <a:pt x="80355" y="381950"/>
                </a:lnTo>
                <a:lnTo>
                  <a:pt x="120189" y="407276"/>
                </a:lnTo>
                <a:lnTo>
                  <a:pt x="165347" y="423416"/>
                </a:lnTo>
                <a:lnTo>
                  <a:pt x="214541" y="429082"/>
                </a:lnTo>
                <a:lnTo>
                  <a:pt x="1400086" y="429082"/>
                </a:lnTo>
                <a:lnTo>
                  <a:pt x="1449279" y="423416"/>
                </a:lnTo>
                <a:lnTo>
                  <a:pt x="1494437" y="407276"/>
                </a:lnTo>
                <a:lnTo>
                  <a:pt x="1534271" y="381950"/>
                </a:lnTo>
                <a:lnTo>
                  <a:pt x="1567495" y="348726"/>
                </a:lnTo>
                <a:lnTo>
                  <a:pt x="1592821" y="308892"/>
                </a:lnTo>
                <a:lnTo>
                  <a:pt x="1608961" y="263734"/>
                </a:lnTo>
                <a:lnTo>
                  <a:pt x="1614627" y="214541"/>
                </a:lnTo>
                <a:lnTo>
                  <a:pt x="1608961" y="165347"/>
                </a:lnTo>
                <a:lnTo>
                  <a:pt x="1592821" y="120189"/>
                </a:lnTo>
                <a:lnTo>
                  <a:pt x="1567495" y="80355"/>
                </a:lnTo>
                <a:lnTo>
                  <a:pt x="1534271" y="47131"/>
                </a:lnTo>
                <a:lnTo>
                  <a:pt x="1494437" y="21805"/>
                </a:lnTo>
                <a:lnTo>
                  <a:pt x="1449279" y="5666"/>
                </a:lnTo>
                <a:lnTo>
                  <a:pt x="140008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307393" y="1029632"/>
            <a:ext cx="7813257" cy="375730"/>
          </a:xfrm>
          <a:prstGeom prst="rect">
            <a:avLst/>
          </a:prstGeom>
        </p:spPr>
        <p:txBody>
          <a:bodyPr/>
          <a:lstStyle>
            <a:lvl1pPr>
              <a:defRPr sz="25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HK" altLang="en-US" dirty="0"/>
          </a:p>
        </p:txBody>
      </p:sp>
      <p:sp>
        <p:nvSpPr>
          <p:cNvPr id="6" name="object 12"/>
          <p:cNvSpPr txBox="1"/>
          <p:nvPr userDrawn="1"/>
        </p:nvSpPr>
        <p:spPr>
          <a:xfrm>
            <a:off x="10334801" y="344453"/>
            <a:ext cx="1303720" cy="2359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65" dirty="0" err="1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Fan Heiti Std B"/>
              </a:rPr>
              <a:t>課堂探究活動</a:t>
            </a:r>
            <a:r>
              <a:rPr sz="1450" b="1" spc="6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Fan Heiti Std B"/>
              </a:rPr>
              <a:t> </a:t>
            </a:r>
            <a:r>
              <a:rPr lang="en-US" sz="1450" b="1" spc="-42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1</a:t>
            </a:r>
            <a:endParaRPr sz="145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2824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課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1"/>
          <p:cNvSpPr>
            <a:spLocks/>
          </p:cNvSpPr>
          <p:nvPr userDrawn="1"/>
        </p:nvSpPr>
        <p:spPr bwMode="auto">
          <a:xfrm>
            <a:off x="10183813" y="252413"/>
            <a:ext cx="1614487" cy="428625"/>
          </a:xfrm>
          <a:custGeom>
            <a:avLst/>
            <a:gdLst>
              <a:gd name="T0" fmla="*/ 1398986 w 1614804"/>
              <a:gd name="T1" fmla="*/ 0 h 429259"/>
              <a:gd name="T2" fmla="*/ 214373 w 1614804"/>
              <a:gd name="T3" fmla="*/ 0 h 429259"/>
              <a:gd name="T4" fmla="*/ 165219 w 1614804"/>
              <a:gd name="T5" fmla="*/ 5634 h 429259"/>
              <a:gd name="T6" fmla="*/ 120093 w 1614804"/>
              <a:gd name="T7" fmla="*/ 21677 h 429259"/>
              <a:gd name="T8" fmla="*/ 80291 w 1614804"/>
              <a:gd name="T9" fmla="*/ 46853 h 429259"/>
              <a:gd name="T10" fmla="*/ 47095 w 1614804"/>
              <a:gd name="T11" fmla="*/ 79881 h 429259"/>
              <a:gd name="T12" fmla="*/ 21789 w 1614804"/>
              <a:gd name="T13" fmla="*/ 119480 h 429259"/>
              <a:gd name="T14" fmla="*/ 5662 w 1614804"/>
              <a:gd name="T15" fmla="*/ 164373 h 429259"/>
              <a:gd name="T16" fmla="*/ 0 w 1614804"/>
              <a:gd name="T17" fmla="*/ 213277 h 429259"/>
              <a:gd name="T18" fmla="*/ 5662 w 1614804"/>
              <a:gd name="T19" fmla="*/ 262179 h 429259"/>
              <a:gd name="T20" fmla="*/ 21789 w 1614804"/>
              <a:gd name="T21" fmla="*/ 307071 h 429259"/>
              <a:gd name="T22" fmla="*/ 47095 w 1614804"/>
              <a:gd name="T23" fmla="*/ 346670 h 429259"/>
              <a:gd name="T24" fmla="*/ 80291 w 1614804"/>
              <a:gd name="T25" fmla="*/ 379699 h 429259"/>
              <a:gd name="T26" fmla="*/ 120093 w 1614804"/>
              <a:gd name="T27" fmla="*/ 404874 h 429259"/>
              <a:gd name="T28" fmla="*/ 165219 w 1614804"/>
              <a:gd name="T29" fmla="*/ 420920 h 429259"/>
              <a:gd name="T30" fmla="*/ 214373 w 1614804"/>
              <a:gd name="T31" fmla="*/ 426552 h 429259"/>
              <a:gd name="T32" fmla="*/ 1398986 w 1614804"/>
              <a:gd name="T33" fmla="*/ 426552 h 429259"/>
              <a:gd name="T34" fmla="*/ 1448142 w 1614804"/>
              <a:gd name="T35" fmla="*/ 420920 h 429259"/>
              <a:gd name="T36" fmla="*/ 1493265 w 1614804"/>
              <a:gd name="T37" fmla="*/ 404874 h 429259"/>
              <a:gd name="T38" fmla="*/ 1533067 w 1614804"/>
              <a:gd name="T39" fmla="*/ 379699 h 429259"/>
              <a:gd name="T40" fmla="*/ 1566263 w 1614804"/>
              <a:gd name="T41" fmla="*/ 346670 h 429259"/>
              <a:gd name="T42" fmla="*/ 1591569 w 1614804"/>
              <a:gd name="T43" fmla="*/ 307071 h 429259"/>
              <a:gd name="T44" fmla="*/ 1607697 w 1614804"/>
              <a:gd name="T45" fmla="*/ 262179 h 429259"/>
              <a:gd name="T46" fmla="*/ 1613359 w 1614804"/>
              <a:gd name="T47" fmla="*/ 213277 h 429259"/>
              <a:gd name="T48" fmla="*/ 1607697 w 1614804"/>
              <a:gd name="T49" fmla="*/ 164373 h 429259"/>
              <a:gd name="T50" fmla="*/ 1591569 w 1614804"/>
              <a:gd name="T51" fmla="*/ 119480 h 429259"/>
              <a:gd name="T52" fmla="*/ 1566263 w 1614804"/>
              <a:gd name="T53" fmla="*/ 79881 h 429259"/>
              <a:gd name="T54" fmla="*/ 1533067 w 1614804"/>
              <a:gd name="T55" fmla="*/ 46853 h 429259"/>
              <a:gd name="T56" fmla="*/ 1493265 w 1614804"/>
              <a:gd name="T57" fmla="*/ 21677 h 429259"/>
              <a:gd name="T58" fmla="*/ 1448142 w 1614804"/>
              <a:gd name="T59" fmla="*/ 5634 h 429259"/>
              <a:gd name="T60" fmla="*/ 1398986 w 1614804"/>
              <a:gd name="T61" fmla="*/ 0 h 4292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614804" h="429259">
                <a:moveTo>
                  <a:pt x="1400086" y="0"/>
                </a:moveTo>
                <a:lnTo>
                  <a:pt x="214541" y="0"/>
                </a:lnTo>
                <a:lnTo>
                  <a:pt x="165347" y="5666"/>
                </a:lnTo>
                <a:lnTo>
                  <a:pt x="120189" y="21805"/>
                </a:lnTo>
                <a:lnTo>
                  <a:pt x="80355" y="47131"/>
                </a:lnTo>
                <a:lnTo>
                  <a:pt x="47131" y="80355"/>
                </a:lnTo>
                <a:lnTo>
                  <a:pt x="21805" y="120189"/>
                </a:lnTo>
                <a:lnTo>
                  <a:pt x="5666" y="165347"/>
                </a:lnTo>
                <a:lnTo>
                  <a:pt x="0" y="214541"/>
                </a:lnTo>
                <a:lnTo>
                  <a:pt x="5666" y="263734"/>
                </a:lnTo>
                <a:lnTo>
                  <a:pt x="21805" y="308892"/>
                </a:lnTo>
                <a:lnTo>
                  <a:pt x="47131" y="348726"/>
                </a:lnTo>
                <a:lnTo>
                  <a:pt x="80355" y="381950"/>
                </a:lnTo>
                <a:lnTo>
                  <a:pt x="120189" y="407276"/>
                </a:lnTo>
                <a:lnTo>
                  <a:pt x="165347" y="423416"/>
                </a:lnTo>
                <a:lnTo>
                  <a:pt x="214541" y="429082"/>
                </a:lnTo>
                <a:lnTo>
                  <a:pt x="1400086" y="429082"/>
                </a:lnTo>
                <a:lnTo>
                  <a:pt x="1449279" y="423416"/>
                </a:lnTo>
                <a:lnTo>
                  <a:pt x="1494437" y="407276"/>
                </a:lnTo>
                <a:lnTo>
                  <a:pt x="1534271" y="381950"/>
                </a:lnTo>
                <a:lnTo>
                  <a:pt x="1567495" y="348726"/>
                </a:lnTo>
                <a:lnTo>
                  <a:pt x="1592821" y="308892"/>
                </a:lnTo>
                <a:lnTo>
                  <a:pt x="1608961" y="263734"/>
                </a:lnTo>
                <a:lnTo>
                  <a:pt x="1614627" y="214541"/>
                </a:lnTo>
                <a:lnTo>
                  <a:pt x="1608961" y="165347"/>
                </a:lnTo>
                <a:lnTo>
                  <a:pt x="1592821" y="120189"/>
                </a:lnTo>
                <a:lnTo>
                  <a:pt x="1567495" y="80355"/>
                </a:lnTo>
                <a:lnTo>
                  <a:pt x="1534271" y="47131"/>
                </a:lnTo>
                <a:lnTo>
                  <a:pt x="1494437" y="21805"/>
                </a:lnTo>
                <a:lnTo>
                  <a:pt x="1449279" y="5666"/>
                </a:lnTo>
                <a:lnTo>
                  <a:pt x="140008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307393" y="1029632"/>
            <a:ext cx="7813257" cy="375730"/>
          </a:xfrm>
          <a:prstGeom prst="rect">
            <a:avLst/>
          </a:prstGeom>
        </p:spPr>
        <p:txBody>
          <a:bodyPr/>
          <a:lstStyle>
            <a:lvl1pPr>
              <a:defRPr sz="25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HK" altLang="en-US" dirty="0"/>
          </a:p>
        </p:txBody>
      </p:sp>
      <p:sp>
        <p:nvSpPr>
          <p:cNvPr id="5" name="object 12"/>
          <p:cNvSpPr txBox="1"/>
          <p:nvPr userDrawn="1"/>
        </p:nvSpPr>
        <p:spPr>
          <a:xfrm>
            <a:off x="10334801" y="344453"/>
            <a:ext cx="1303720" cy="2359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65" dirty="0" err="1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Fan Heiti Std B"/>
              </a:rPr>
              <a:t>課堂探究活動</a:t>
            </a:r>
            <a:r>
              <a:rPr sz="1450" b="1" spc="6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Fan Heiti Std B"/>
              </a:rPr>
              <a:t> </a:t>
            </a:r>
            <a:r>
              <a:rPr lang="en-US" sz="1450" b="1" spc="-42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</a:t>
            </a:r>
            <a:endParaRPr sz="145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1537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課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1"/>
          <p:cNvSpPr>
            <a:spLocks/>
          </p:cNvSpPr>
          <p:nvPr userDrawn="1"/>
        </p:nvSpPr>
        <p:spPr bwMode="auto">
          <a:xfrm>
            <a:off x="10183813" y="252413"/>
            <a:ext cx="1614487" cy="428625"/>
          </a:xfrm>
          <a:custGeom>
            <a:avLst/>
            <a:gdLst>
              <a:gd name="T0" fmla="*/ 1398986 w 1614804"/>
              <a:gd name="T1" fmla="*/ 0 h 429259"/>
              <a:gd name="T2" fmla="*/ 214373 w 1614804"/>
              <a:gd name="T3" fmla="*/ 0 h 429259"/>
              <a:gd name="T4" fmla="*/ 165219 w 1614804"/>
              <a:gd name="T5" fmla="*/ 5634 h 429259"/>
              <a:gd name="T6" fmla="*/ 120093 w 1614804"/>
              <a:gd name="T7" fmla="*/ 21677 h 429259"/>
              <a:gd name="T8" fmla="*/ 80291 w 1614804"/>
              <a:gd name="T9" fmla="*/ 46853 h 429259"/>
              <a:gd name="T10" fmla="*/ 47095 w 1614804"/>
              <a:gd name="T11" fmla="*/ 79881 h 429259"/>
              <a:gd name="T12" fmla="*/ 21789 w 1614804"/>
              <a:gd name="T13" fmla="*/ 119480 h 429259"/>
              <a:gd name="T14" fmla="*/ 5662 w 1614804"/>
              <a:gd name="T15" fmla="*/ 164373 h 429259"/>
              <a:gd name="T16" fmla="*/ 0 w 1614804"/>
              <a:gd name="T17" fmla="*/ 213277 h 429259"/>
              <a:gd name="T18" fmla="*/ 5662 w 1614804"/>
              <a:gd name="T19" fmla="*/ 262179 h 429259"/>
              <a:gd name="T20" fmla="*/ 21789 w 1614804"/>
              <a:gd name="T21" fmla="*/ 307071 h 429259"/>
              <a:gd name="T22" fmla="*/ 47095 w 1614804"/>
              <a:gd name="T23" fmla="*/ 346670 h 429259"/>
              <a:gd name="T24" fmla="*/ 80291 w 1614804"/>
              <a:gd name="T25" fmla="*/ 379699 h 429259"/>
              <a:gd name="T26" fmla="*/ 120093 w 1614804"/>
              <a:gd name="T27" fmla="*/ 404874 h 429259"/>
              <a:gd name="T28" fmla="*/ 165219 w 1614804"/>
              <a:gd name="T29" fmla="*/ 420920 h 429259"/>
              <a:gd name="T30" fmla="*/ 214373 w 1614804"/>
              <a:gd name="T31" fmla="*/ 426552 h 429259"/>
              <a:gd name="T32" fmla="*/ 1398986 w 1614804"/>
              <a:gd name="T33" fmla="*/ 426552 h 429259"/>
              <a:gd name="T34" fmla="*/ 1448142 w 1614804"/>
              <a:gd name="T35" fmla="*/ 420920 h 429259"/>
              <a:gd name="T36" fmla="*/ 1493265 w 1614804"/>
              <a:gd name="T37" fmla="*/ 404874 h 429259"/>
              <a:gd name="T38" fmla="*/ 1533067 w 1614804"/>
              <a:gd name="T39" fmla="*/ 379699 h 429259"/>
              <a:gd name="T40" fmla="*/ 1566263 w 1614804"/>
              <a:gd name="T41" fmla="*/ 346670 h 429259"/>
              <a:gd name="T42" fmla="*/ 1591569 w 1614804"/>
              <a:gd name="T43" fmla="*/ 307071 h 429259"/>
              <a:gd name="T44" fmla="*/ 1607697 w 1614804"/>
              <a:gd name="T45" fmla="*/ 262179 h 429259"/>
              <a:gd name="T46" fmla="*/ 1613359 w 1614804"/>
              <a:gd name="T47" fmla="*/ 213277 h 429259"/>
              <a:gd name="T48" fmla="*/ 1607697 w 1614804"/>
              <a:gd name="T49" fmla="*/ 164373 h 429259"/>
              <a:gd name="T50" fmla="*/ 1591569 w 1614804"/>
              <a:gd name="T51" fmla="*/ 119480 h 429259"/>
              <a:gd name="T52" fmla="*/ 1566263 w 1614804"/>
              <a:gd name="T53" fmla="*/ 79881 h 429259"/>
              <a:gd name="T54" fmla="*/ 1533067 w 1614804"/>
              <a:gd name="T55" fmla="*/ 46853 h 429259"/>
              <a:gd name="T56" fmla="*/ 1493265 w 1614804"/>
              <a:gd name="T57" fmla="*/ 21677 h 429259"/>
              <a:gd name="T58" fmla="*/ 1448142 w 1614804"/>
              <a:gd name="T59" fmla="*/ 5634 h 429259"/>
              <a:gd name="T60" fmla="*/ 1398986 w 1614804"/>
              <a:gd name="T61" fmla="*/ 0 h 4292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614804" h="429259">
                <a:moveTo>
                  <a:pt x="1400086" y="0"/>
                </a:moveTo>
                <a:lnTo>
                  <a:pt x="214541" y="0"/>
                </a:lnTo>
                <a:lnTo>
                  <a:pt x="165347" y="5666"/>
                </a:lnTo>
                <a:lnTo>
                  <a:pt x="120189" y="21805"/>
                </a:lnTo>
                <a:lnTo>
                  <a:pt x="80355" y="47131"/>
                </a:lnTo>
                <a:lnTo>
                  <a:pt x="47131" y="80355"/>
                </a:lnTo>
                <a:lnTo>
                  <a:pt x="21805" y="120189"/>
                </a:lnTo>
                <a:lnTo>
                  <a:pt x="5666" y="165347"/>
                </a:lnTo>
                <a:lnTo>
                  <a:pt x="0" y="214541"/>
                </a:lnTo>
                <a:lnTo>
                  <a:pt x="5666" y="263734"/>
                </a:lnTo>
                <a:lnTo>
                  <a:pt x="21805" y="308892"/>
                </a:lnTo>
                <a:lnTo>
                  <a:pt x="47131" y="348726"/>
                </a:lnTo>
                <a:lnTo>
                  <a:pt x="80355" y="381950"/>
                </a:lnTo>
                <a:lnTo>
                  <a:pt x="120189" y="407276"/>
                </a:lnTo>
                <a:lnTo>
                  <a:pt x="165347" y="423416"/>
                </a:lnTo>
                <a:lnTo>
                  <a:pt x="214541" y="429082"/>
                </a:lnTo>
                <a:lnTo>
                  <a:pt x="1400086" y="429082"/>
                </a:lnTo>
                <a:lnTo>
                  <a:pt x="1449279" y="423416"/>
                </a:lnTo>
                <a:lnTo>
                  <a:pt x="1494437" y="407276"/>
                </a:lnTo>
                <a:lnTo>
                  <a:pt x="1534271" y="381950"/>
                </a:lnTo>
                <a:lnTo>
                  <a:pt x="1567495" y="348726"/>
                </a:lnTo>
                <a:lnTo>
                  <a:pt x="1592821" y="308892"/>
                </a:lnTo>
                <a:lnTo>
                  <a:pt x="1608961" y="263734"/>
                </a:lnTo>
                <a:lnTo>
                  <a:pt x="1614627" y="214541"/>
                </a:lnTo>
                <a:lnTo>
                  <a:pt x="1608961" y="165347"/>
                </a:lnTo>
                <a:lnTo>
                  <a:pt x="1592821" y="120189"/>
                </a:lnTo>
                <a:lnTo>
                  <a:pt x="1567495" y="80355"/>
                </a:lnTo>
                <a:lnTo>
                  <a:pt x="1534271" y="47131"/>
                </a:lnTo>
                <a:lnTo>
                  <a:pt x="1494437" y="21805"/>
                </a:lnTo>
                <a:lnTo>
                  <a:pt x="1449279" y="5666"/>
                </a:lnTo>
                <a:lnTo>
                  <a:pt x="140008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307393" y="1029632"/>
            <a:ext cx="7813257" cy="375730"/>
          </a:xfrm>
          <a:prstGeom prst="rect">
            <a:avLst/>
          </a:prstGeom>
        </p:spPr>
        <p:txBody>
          <a:bodyPr/>
          <a:lstStyle>
            <a:lvl1pPr>
              <a:defRPr sz="25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HK" altLang="en-US" dirty="0"/>
          </a:p>
        </p:txBody>
      </p:sp>
      <p:sp>
        <p:nvSpPr>
          <p:cNvPr id="7" name="object 12"/>
          <p:cNvSpPr txBox="1"/>
          <p:nvPr userDrawn="1"/>
        </p:nvSpPr>
        <p:spPr>
          <a:xfrm>
            <a:off x="10334801" y="344453"/>
            <a:ext cx="1303720" cy="2359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65" dirty="0" err="1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Fan Heiti Std B"/>
              </a:rPr>
              <a:t>課堂探究活動</a:t>
            </a:r>
            <a:r>
              <a:rPr sz="1450" b="1" spc="6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Fan Heiti Std B"/>
              </a:rPr>
              <a:t> </a:t>
            </a:r>
            <a:r>
              <a:rPr lang="en-US" sz="1450" b="1" spc="-42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3</a:t>
            </a:r>
            <a:endParaRPr sz="145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2144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468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bject 3"/>
          <p:cNvSpPr>
            <a:spLocks/>
          </p:cNvSpPr>
          <p:nvPr userDrawn="1"/>
        </p:nvSpPr>
        <p:spPr bwMode="auto">
          <a:xfrm>
            <a:off x="0" y="0"/>
            <a:ext cx="12192000" cy="933450"/>
          </a:xfrm>
          <a:custGeom>
            <a:avLst/>
            <a:gdLst>
              <a:gd name="T0" fmla="*/ 12192000 w 12192000"/>
              <a:gd name="T1" fmla="*/ 0 h 933450"/>
              <a:gd name="T2" fmla="*/ 0 w 12192000"/>
              <a:gd name="T3" fmla="*/ 0 h 933450"/>
              <a:gd name="T4" fmla="*/ 0 w 12192000"/>
              <a:gd name="T5" fmla="*/ 933297 h 933450"/>
              <a:gd name="T6" fmla="*/ 12192000 w 12192000"/>
              <a:gd name="T7" fmla="*/ 933297 h 933450"/>
              <a:gd name="T8" fmla="*/ 12192000 w 12192000"/>
              <a:gd name="T9" fmla="*/ 0 h 9334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192000" h="933450">
                <a:moveTo>
                  <a:pt x="12192000" y="0"/>
                </a:moveTo>
                <a:lnTo>
                  <a:pt x="0" y="0"/>
                </a:lnTo>
                <a:lnTo>
                  <a:pt x="0" y="933297"/>
                </a:lnTo>
                <a:lnTo>
                  <a:pt x="12192000" y="933297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B8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027" name="object 14"/>
          <p:cNvSpPr>
            <a:spLocks/>
          </p:cNvSpPr>
          <p:nvPr userDrawn="1"/>
        </p:nvSpPr>
        <p:spPr bwMode="auto">
          <a:xfrm>
            <a:off x="0" y="931863"/>
            <a:ext cx="12192000" cy="588962"/>
          </a:xfrm>
          <a:custGeom>
            <a:avLst/>
            <a:gdLst>
              <a:gd name="T0" fmla="*/ 12192000 w 12192000"/>
              <a:gd name="T1" fmla="*/ 0 h 588010"/>
              <a:gd name="T2" fmla="*/ 0 w 12192000"/>
              <a:gd name="T3" fmla="*/ 0 h 588010"/>
              <a:gd name="T4" fmla="*/ 0 w 12192000"/>
              <a:gd name="T5" fmla="*/ 591303 h 588010"/>
              <a:gd name="T6" fmla="*/ 12192000 w 12192000"/>
              <a:gd name="T7" fmla="*/ 591303 h 588010"/>
              <a:gd name="T8" fmla="*/ 12192000 w 12192000"/>
              <a:gd name="T9" fmla="*/ 0 h 588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192000" h="588010">
                <a:moveTo>
                  <a:pt x="12192000" y="0"/>
                </a:moveTo>
                <a:lnTo>
                  <a:pt x="0" y="0"/>
                </a:lnTo>
                <a:lnTo>
                  <a:pt x="0" y="587489"/>
                </a:lnTo>
                <a:lnTo>
                  <a:pt x="12192000" y="587489"/>
                </a:lnTo>
                <a:lnTo>
                  <a:pt x="12192000" y="0"/>
                </a:lnTo>
                <a:close/>
              </a:path>
            </a:pathLst>
          </a:custGeom>
          <a:solidFill>
            <a:srgbClr val="034E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grpSp>
        <p:nvGrpSpPr>
          <p:cNvPr id="1028" name="群組 8"/>
          <p:cNvGrpSpPr>
            <a:grpSpLocks/>
          </p:cNvGrpSpPr>
          <p:nvPr userDrawn="1"/>
        </p:nvGrpSpPr>
        <p:grpSpPr bwMode="auto">
          <a:xfrm>
            <a:off x="393700" y="249238"/>
            <a:ext cx="2733675" cy="428625"/>
            <a:chOff x="1752600" y="2214638"/>
            <a:chExt cx="2733243" cy="428400"/>
          </a:xfrm>
        </p:grpSpPr>
        <p:sp>
          <p:nvSpPr>
            <p:cNvPr id="10" name="圓角矩形 9"/>
            <p:cNvSpPr/>
            <p:nvPr/>
          </p:nvSpPr>
          <p:spPr>
            <a:xfrm>
              <a:off x="2762090" y="2214638"/>
              <a:ext cx="1723753" cy="428400"/>
            </a:xfrm>
            <a:prstGeom prst="roundRect">
              <a:avLst>
                <a:gd name="adj" fmla="val 50000"/>
              </a:avLst>
            </a:prstGeom>
            <a:solidFill>
              <a:srgbClr val="034EA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1450" b="1" spc="5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bhaya Libre" panose="02000503000000000000" pitchFamily="2" charset="0"/>
                </a:rPr>
                <a:t>家居廚餘去哪兒</a:t>
              </a:r>
              <a:endParaRPr lang="zh-TW" altLang="en-US" sz="1450" b="1" spc="5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bhaya Libre" panose="02000503000000000000" pitchFamily="2" charset="0"/>
              </a:endParaRPr>
            </a:p>
          </p:txBody>
        </p:sp>
        <p:sp>
          <p:nvSpPr>
            <p:cNvPr id="11" name="圓角矩形 10"/>
            <p:cNvSpPr/>
            <p:nvPr/>
          </p:nvSpPr>
          <p:spPr>
            <a:xfrm>
              <a:off x="1752600" y="2214638"/>
              <a:ext cx="903145" cy="428400"/>
            </a:xfrm>
            <a:prstGeom prst="roundRect">
              <a:avLst>
                <a:gd name="adj" fmla="val 50000"/>
              </a:avLst>
            </a:prstGeom>
            <a:solidFill>
              <a:srgbClr val="034EA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1450" b="1" spc="5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bhaya Libre" panose="02000503000000000000" pitchFamily="2" charset="0"/>
                </a:rPr>
                <a:t>五年級</a:t>
              </a:r>
              <a:endParaRPr lang="zh-HK" altLang="en-US" sz="1450" b="1" spc="5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bhaya Libre" panose="02000503000000000000" pitchFamily="2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oppins" panose="00000800000000000000" pitchFamily="2" charset="0"/>
          <a:ea typeface="Noto Sans HK" panose="020B0500000000000000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oppins" panose="00000800000000000000" pitchFamily="2" charset="0"/>
          <a:ea typeface="Noto Sans HK" panose="020B0500000000000000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oppins" panose="00000800000000000000" pitchFamily="2" charset="0"/>
          <a:ea typeface="Noto Sans HK" panose="020B0500000000000000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oppins" panose="00000800000000000000" pitchFamily="2" charset="0"/>
          <a:ea typeface="Noto Sans HK" panose="020B0500000000000000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chart" Target="../charts/chart1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標題 1"/>
          <p:cNvSpPr>
            <a:spLocks noGrp="1"/>
          </p:cNvSpPr>
          <p:nvPr>
            <p:ph type="title"/>
          </p:nvPr>
        </p:nvSpPr>
        <p:spPr>
          <a:xfrm>
            <a:off x="307393" y="1030095"/>
            <a:ext cx="7813257" cy="375730"/>
          </a:xfrm>
        </p:spPr>
        <p:txBody>
          <a:bodyPr/>
          <a:lstStyle/>
          <a:p>
            <a:r>
              <a:rPr lang="zh-TW" altLang="en-US" dirty="0"/>
              <a:t>香港廚餘管理策略</a:t>
            </a:r>
            <a:endParaRPr lang="zh-HK" altLang="en-US" dirty="0"/>
          </a:p>
        </p:txBody>
      </p:sp>
      <p:pic>
        <p:nvPicPr>
          <p:cNvPr id="25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40552" y="6166478"/>
            <a:ext cx="990658" cy="398528"/>
          </a:xfrm>
          <a:prstGeom prst="rect">
            <a:avLst/>
          </a:prstGeom>
        </p:spPr>
      </p:pic>
      <p:grpSp>
        <p:nvGrpSpPr>
          <p:cNvPr id="26" name="object 19"/>
          <p:cNvGrpSpPr/>
          <p:nvPr/>
        </p:nvGrpSpPr>
        <p:grpSpPr>
          <a:xfrm>
            <a:off x="10602150" y="4965460"/>
            <a:ext cx="1138555" cy="1148080"/>
            <a:chOff x="10602150" y="4965460"/>
            <a:chExt cx="1138555" cy="1148080"/>
          </a:xfrm>
        </p:grpSpPr>
        <p:sp>
          <p:nvSpPr>
            <p:cNvPr id="27" name="object 20"/>
            <p:cNvSpPr/>
            <p:nvPr/>
          </p:nvSpPr>
          <p:spPr>
            <a:xfrm>
              <a:off x="10631627" y="5610695"/>
              <a:ext cx="1018540" cy="502920"/>
            </a:xfrm>
            <a:custGeom>
              <a:avLst/>
              <a:gdLst/>
              <a:ahLst/>
              <a:cxnLst/>
              <a:rect l="l" t="t" r="r" b="b"/>
              <a:pathLst>
                <a:path w="1018540" h="50292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14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57" y="4064"/>
                  </a:lnTo>
                  <a:lnTo>
                    <a:pt x="163550" y="15735"/>
                  </a:lnTo>
                  <a:lnTo>
                    <a:pt x="124421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302" y="124434"/>
                  </a:lnTo>
                  <a:lnTo>
                    <a:pt x="15722" y="163563"/>
                  </a:lnTo>
                  <a:lnTo>
                    <a:pt x="4051" y="206070"/>
                  </a:lnTo>
                  <a:lnTo>
                    <a:pt x="0" y="251218"/>
                  </a:lnTo>
                  <a:lnTo>
                    <a:pt x="4051" y="296379"/>
                  </a:lnTo>
                  <a:lnTo>
                    <a:pt x="15722" y="338874"/>
                  </a:lnTo>
                  <a:lnTo>
                    <a:pt x="34302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21" y="468134"/>
                  </a:lnTo>
                  <a:lnTo>
                    <a:pt x="163550" y="486714"/>
                  </a:lnTo>
                  <a:lnTo>
                    <a:pt x="206057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23" y="494207"/>
                  </a:lnTo>
                  <a:lnTo>
                    <a:pt x="344779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69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84" y="175006"/>
                  </a:lnTo>
                  <a:lnTo>
                    <a:pt x="326948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95" y="133362"/>
                  </a:lnTo>
                  <a:lnTo>
                    <a:pt x="161442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42" y="341680"/>
                  </a:lnTo>
                  <a:lnTo>
                    <a:pt x="202095" y="369087"/>
                  </a:lnTo>
                  <a:lnTo>
                    <a:pt x="251879" y="379145"/>
                  </a:lnTo>
                  <a:lnTo>
                    <a:pt x="279374" y="376174"/>
                  </a:lnTo>
                  <a:lnTo>
                    <a:pt x="304800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30" y="439470"/>
                  </a:lnTo>
                  <a:lnTo>
                    <a:pt x="295300" y="453034"/>
                  </a:lnTo>
                  <a:lnTo>
                    <a:pt x="251206" y="457784"/>
                  </a:lnTo>
                  <a:lnTo>
                    <a:pt x="203911" y="452323"/>
                  </a:lnTo>
                  <a:lnTo>
                    <a:pt x="160464" y="436753"/>
                  </a:lnTo>
                  <a:lnTo>
                    <a:pt x="122110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110" y="90106"/>
                  </a:lnTo>
                  <a:lnTo>
                    <a:pt x="160464" y="65697"/>
                  </a:lnTo>
                  <a:lnTo>
                    <a:pt x="203911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34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>
                  <a:moveTo>
                    <a:pt x="895451" y="251218"/>
                  </a:moveTo>
                  <a:lnTo>
                    <a:pt x="885393" y="201422"/>
                  </a:lnTo>
                  <a:lnTo>
                    <a:pt x="862825" y="167957"/>
                  </a:lnTo>
                  <a:lnTo>
                    <a:pt x="857986" y="160769"/>
                  </a:lnTo>
                  <a:lnTo>
                    <a:pt x="850785" y="155917"/>
                  </a:lnTo>
                  <a:lnTo>
                    <a:pt x="850785" y="251218"/>
                  </a:lnTo>
                  <a:lnTo>
                    <a:pt x="844232" y="283591"/>
                  </a:lnTo>
                  <a:lnTo>
                    <a:pt x="826376" y="310070"/>
                  </a:lnTo>
                  <a:lnTo>
                    <a:pt x="799909" y="327939"/>
                  </a:lnTo>
                  <a:lnTo>
                    <a:pt x="767537" y="334492"/>
                  </a:lnTo>
                  <a:lnTo>
                    <a:pt x="735152" y="327939"/>
                  </a:lnTo>
                  <a:lnTo>
                    <a:pt x="708685" y="310070"/>
                  </a:lnTo>
                  <a:lnTo>
                    <a:pt x="690816" y="283591"/>
                  </a:lnTo>
                  <a:lnTo>
                    <a:pt x="684276" y="251218"/>
                  </a:lnTo>
                  <a:lnTo>
                    <a:pt x="690816" y="218846"/>
                  </a:lnTo>
                  <a:lnTo>
                    <a:pt x="708685" y="192366"/>
                  </a:lnTo>
                  <a:lnTo>
                    <a:pt x="735152" y="174510"/>
                  </a:lnTo>
                  <a:lnTo>
                    <a:pt x="767537" y="167957"/>
                  </a:lnTo>
                  <a:lnTo>
                    <a:pt x="799909" y="174510"/>
                  </a:lnTo>
                  <a:lnTo>
                    <a:pt x="826376" y="192366"/>
                  </a:lnTo>
                  <a:lnTo>
                    <a:pt x="844232" y="218846"/>
                  </a:lnTo>
                  <a:lnTo>
                    <a:pt x="850785" y="251218"/>
                  </a:lnTo>
                  <a:lnTo>
                    <a:pt x="850785" y="155917"/>
                  </a:lnTo>
                  <a:lnTo>
                    <a:pt x="817321" y="133350"/>
                  </a:lnTo>
                  <a:lnTo>
                    <a:pt x="767537" y="123304"/>
                  </a:lnTo>
                  <a:lnTo>
                    <a:pt x="717740" y="133350"/>
                  </a:lnTo>
                  <a:lnTo>
                    <a:pt x="677075" y="160769"/>
                  </a:lnTo>
                  <a:lnTo>
                    <a:pt x="649655" y="201422"/>
                  </a:lnTo>
                  <a:lnTo>
                    <a:pt x="639610" y="251218"/>
                  </a:lnTo>
                  <a:lnTo>
                    <a:pt x="649655" y="301015"/>
                  </a:lnTo>
                  <a:lnTo>
                    <a:pt x="677075" y="341680"/>
                  </a:lnTo>
                  <a:lnTo>
                    <a:pt x="717740" y="369087"/>
                  </a:lnTo>
                  <a:lnTo>
                    <a:pt x="767537" y="379145"/>
                  </a:lnTo>
                  <a:lnTo>
                    <a:pt x="817321" y="369087"/>
                  </a:lnTo>
                  <a:lnTo>
                    <a:pt x="857986" y="341680"/>
                  </a:lnTo>
                  <a:lnTo>
                    <a:pt x="862825" y="334492"/>
                  </a:lnTo>
                  <a:lnTo>
                    <a:pt x="885393" y="301015"/>
                  </a:lnTo>
                  <a:lnTo>
                    <a:pt x="895451" y="251218"/>
                  </a:lnTo>
                  <a:close/>
                </a:path>
                <a:path w="1018540" h="502920">
                  <a:moveTo>
                    <a:pt x="1018032" y="251218"/>
                  </a:moveTo>
                  <a:lnTo>
                    <a:pt x="1013993" y="206070"/>
                  </a:lnTo>
                  <a:lnTo>
                    <a:pt x="1002322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73" y="341985"/>
                  </a:lnTo>
                  <a:lnTo>
                    <a:pt x="927963" y="380339"/>
                  </a:lnTo>
                  <a:lnTo>
                    <a:pt x="895959" y="412343"/>
                  </a:lnTo>
                  <a:lnTo>
                    <a:pt x="857605" y="436753"/>
                  </a:lnTo>
                  <a:lnTo>
                    <a:pt x="814158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109" y="436753"/>
                  </a:lnTo>
                  <a:lnTo>
                    <a:pt x="637755" y="412343"/>
                  </a:lnTo>
                  <a:lnTo>
                    <a:pt x="605751" y="380339"/>
                  </a:lnTo>
                  <a:lnTo>
                    <a:pt x="581342" y="341985"/>
                  </a:lnTo>
                  <a:lnTo>
                    <a:pt x="565785" y="298526"/>
                  </a:lnTo>
                  <a:lnTo>
                    <a:pt x="560311" y="251218"/>
                  </a:lnTo>
                  <a:lnTo>
                    <a:pt x="565785" y="203923"/>
                  </a:lnTo>
                  <a:lnTo>
                    <a:pt x="581342" y="160464"/>
                  </a:lnTo>
                  <a:lnTo>
                    <a:pt x="605751" y="122110"/>
                  </a:lnTo>
                  <a:lnTo>
                    <a:pt x="637755" y="90106"/>
                  </a:lnTo>
                  <a:lnTo>
                    <a:pt x="676109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58" y="50139"/>
                  </a:lnTo>
                  <a:lnTo>
                    <a:pt x="857605" y="65697"/>
                  </a:lnTo>
                  <a:lnTo>
                    <a:pt x="895959" y="90106"/>
                  </a:lnTo>
                  <a:lnTo>
                    <a:pt x="927963" y="122110"/>
                  </a:lnTo>
                  <a:lnTo>
                    <a:pt x="952373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87" y="59093"/>
                  </a:lnTo>
                  <a:lnTo>
                    <a:pt x="893635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702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48" y="124421"/>
                  </a:lnTo>
                  <a:lnTo>
                    <a:pt x="531368" y="163563"/>
                  </a:lnTo>
                  <a:lnTo>
                    <a:pt x="519696" y="206070"/>
                  </a:lnTo>
                  <a:lnTo>
                    <a:pt x="515645" y="251218"/>
                  </a:lnTo>
                  <a:lnTo>
                    <a:pt x="519696" y="296379"/>
                  </a:lnTo>
                  <a:lnTo>
                    <a:pt x="531368" y="338874"/>
                  </a:lnTo>
                  <a:lnTo>
                    <a:pt x="549948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702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35" y="468134"/>
                  </a:lnTo>
                  <a:lnTo>
                    <a:pt x="908278" y="457771"/>
                  </a:lnTo>
                  <a:lnTo>
                    <a:pt x="928687" y="443344"/>
                  </a:lnTo>
                  <a:lnTo>
                    <a:pt x="958964" y="413067"/>
                  </a:lnTo>
                  <a:lnTo>
                    <a:pt x="983742" y="378015"/>
                  </a:lnTo>
                  <a:lnTo>
                    <a:pt x="1002322" y="338874"/>
                  </a:lnTo>
                  <a:lnTo>
                    <a:pt x="1013993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pic>
          <p:nvPicPr>
            <p:cNvPr id="28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02150" y="4965460"/>
              <a:ext cx="1138529" cy="672447"/>
            </a:xfrm>
            <a:prstGeom prst="rect">
              <a:avLst/>
            </a:prstGeom>
          </p:spPr>
        </p:pic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7089F7AF-7525-1361-022E-B56944F762E9}"/>
              </a:ext>
            </a:extLst>
          </p:cNvPr>
          <p:cNvGrpSpPr/>
          <p:nvPr/>
        </p:nvGrpSpPr>
        <p:grpSpPr>
          <a:xfrm>
            <a:off x="2757212" y="2502327"/>
            <a:ext cx="6677576" cy="2068941"/>
            <a:chOff x="2757212" y="2502327"/>
            <a:chExt cx="6677576" cy="2068941"/>
          </a:xfrm>
        </p:grpSpPr>
        <p:sp>
          <p:nvSpPr>
            <p:cNvPr id="30" name="object 13"/>
            <p:cNvSpPr/>
            <p:nvPr/>
          </p:nvSpPr>
          <p:spPr>
            <a:xfrm>
              <a:off x="2757212" y="2993928"/>
              <a:ext cx="6677576" cy="1577340"/>
            </a:xfrm>
            <a:custGeom>
              <a:avLst/>
              <a:gdLst/>
              <a:ahLst/>
              <a:cxnLst/>
              <a:rect l="l" t="t" r="r" b="b"/>
              <a:pathLst>
                <a:path w="7468234" h="1577339">
                  <a:moveTo>
                    <a:pt x="6679780" y="0"/>
                  </a:moveTo>
                  <a:lnTo>
                    <a:pt x="788377" y="0"/>
                  </a:lnTo>
                  <a:lnTo>
                    <a:pt x="740352" y="1438"/>
                  </a:lnTo>
                  <a:lnTo>
                    <a:pt x="693087" y="5700"/>
                  </a:lnTo>
                  <a:lnTo>
                    <a:pt x="646666" y="12701"/>
                  </a:lnTo>
                  <a:lnTo>
                    <a:pt x="601171" y="22361"/>
                  </a:lnTo>
                  <a:lnTo>
                    <a:pt x="556684" y="34595"/>
                  </a:lnTo>
                  <a:lnTo>
                    <a:pt x="513288" y="49323"/>
                  </a:lnTo>
                  <a:lnTo>
                    <a:pt x="471065" y="66460"/>
                  </a:lnTo>
                  <a:lnTo>
                    <a:pt x="430098" y="85926"/>
                  </a:lnTo>
                  <a:lnTo>
                    <a:pt x="390469" y="107637"/>
                  </a:lnTo>
                  <a:lnTo>
                    <a:pt x="352261" y="131510"/>
                  </a:lnTo>
                  <a:lnTo>
                    <a:pt x="315556" y="157465"/>
                  </a:lnTo>
                  <a:lnTo>
                    <a:pt x="280436" y="185417"/>
                  </a:lnTo>
                  <a:lnTo>
                    <a:pt x="246985" y="215285"/>
                  </a:lnTo>
                  <a:lnTo>
                    <a:pt x="215285" y="246985"/>
                  </a:lnTo>
                  <a:lnTo>
                    <a:pt x="185417" y="280436"/>
                  </a:lnTo>
                  <a:lnTo>
                    <a:pt x="157465" y="315556"/>
                  </a:lnTo>
                  <a:lnTo>
                    <a:pt x="131510" y="352261"/>
                  </a:lnTo>
                  <a:lnTo>
                    <a:pt x="107637" y="390469"/>
                  </a:lnTo>
                  <a:lnTo>
                    <a:pt x="85926" y="430098"/>
                  </a:lnTo>
                  <a:lnTo>
                    <a:pt x="66460" y="471065"/>
                  </a:lnTo>
                  <a:lnTo>
                    <a:pt x="49323" y="513288"/>
                  </a:lnTo>
                  <a:lnTo>
                    <a:pt x="34595" y="556684"/>
                  </a:lnTo>
                  <a:lnTo>
                    <a:pt x="22361" y="601171"/>
                  </a:lnTo>
                  <a:lnTo>
                    <a:pt x="12701" y="646666"/>
                  </a:lnTo>
                  <a:lnTo>
                    <a:pt x="5700" y="693087"/>
                  </a:lnTo>
                  <a:lnTo>
                    <a:pt x="1438" y="740352"/>
                  </a:lnTo>
                  <a:lnTo>
                    <a:pt x="0" y="788377"/>
                  </a:lnTo>
                  <a:lnTo>
                    <a:pt x="1438" y="836416"/>
                  </a:lnTo>
                  <a:lnTo>
                    <a:pt x="5700" y="883680"/>
                  </a:lnTo>
                  <a:lnTo>
                    <a:pt x="12701" y="930101"/>
                  </a:lnTo>
                  <a:lnTo>
                    <a:pt x="22361" y="975597"/>
                  </a:lnTo>
                  <a:lnTo>
                    <a:pt x="34595" y="1020084"/>
                  </a:lnTo>
                  <a:lnTo>
                    <a:pt x="49323" y="1063480"/>
                  </a:lnTo>
                  <a:lnTo>
                    <a:pt x="66460" y="1105703"/>
                  </a:lnTo>
                  <a:lnTo>
                    <a:pt x="85926" y="1146670"/>
                  </a:lnTo>
                  <a:lnTo>
                    <a:pt x="107637" y="1186299"/>
                  </a:lnTo>
                  <a:lnTo>
                    <a:pt x="131510" y="1224507"/>
                  </a:lnTo>
                  <a:lnTo>
                    <a:pt x="157465" y="1261212"/>
                  </a:lnTo>
                  <a:lnTo>
                    <a:pt x="185417" y="1296331"/>
                  </a:lnTo>
                  <a:lnTo>
                    <a:pt x="215285" y="1329782"/>
                  </a:lnTo>
                  <a:lnTo>
                    <a:pt x="246985" y="1361483"/>
                  </a:lnTo>
                  <a:lnTo>
                    <a:pt x="280436" y="1391351"/>
                  </a:lnTo>
                  <a:lnTo>
                    <a:pt x="315556" y="1419303"/>
                  </a:lnTo>
                  <a:lnTo>
                    <a:pt x="352261" y="1445257"/>
                  </a:lnTo>
                  <a:lnTo>
                    <a:pt x="390469" y="1469131"/>
                  </a:lnTo>
                  <a:lnTo>
                    <a:pt x="430098" y="1490842"/>
                  </a:lnTo>
                  <a:lnTo>
                    <a:pt x="471065" y="1510307"/>
                  </a:lnTo>
                  <a:lnTo>
                    <a:pt x="513288" y="1527445"/>
                  </a:lnTo>
                  <a:lnTo>
                    <a:pt x="556684" y="1542172"/>
                  </a:lnTo>
                  <a:lnTo>
                    <a:pt x="601171" y="1554407"/>
                  </a:lnTo>
                  <a:lnTo>
                    <a:pt x="646666" y="1564066"/>
                  </a:lnTo>
                  <a:lnTo>
                    <a:pt x="693087" y="1571068"/>
                  </a:lnTo>
                  <a:lnTo>
                    <a:pt x="740352" y="1575329"/>
                  </a:lnTo>
                  <a:lnTo>
                    <a:pt x="788377" y="1576768"/>
                  </a:lnTo>
                  <a:lnTo>
                    <a:pt x="6679780" y="1576768"/>
                  </a:lnTo>
                  <a:lnTo>
                    <a:pt x="6727806" y="1575329"/>
                  </a:lnTo>
                  <a:lnTo>
                    <a:pt x="6775071" y="1571068"/>
                  </a:lnTo>
                  <a:lnTo>
                    <a:pt x="6821492" y="1564066"/>
                  </a:lnTo>
                  <a:lnTo>
                    <a:pt x="6866987" y="1554407"/>
                  </a:lnTo>
                  <a:lnTo>
                    <a:pt x="6911474" y="1542172"/>
                  </a:lnTo>
                  <a:lnTo>
                    <a:pt x="6954870" y="1527445"/>
                  </a:lnTo>
                  <a:lnTo>
                    <a:pt x="6997093" y="1510307"/>
                  </a:lnTo>
                  <a:lnTo>
                    <a:pt x="7038060" y="1490842"/>
                  </a:lnTo>
                  <a:lnTo>
                    <a:pt x="7077689" y="1469131"/>
                  </a:lnTo>
                  <a:lnTo>
                    <a:pt x="7115897" y="1445257"/>
                  </a:lnTo>
                  <a:lnTo>
                    <a:pt x="7152602" y="1419303"/>
                  </a:lnTo>
                  <a:lnTo>
                    <a:pt x="7187721" y="1391351"/>
                  </a:lnTo>
                  <a:lnTo>
                    <a:pt x="7221173" y="1361483"/>
                  </a:lnTo>
                  <a:lnTo>
                    <a:pt x="7252873" y="1329782"/>
                  </a:lnTo>
                  <a:lnTo>
                    <a:pt x="7282741" y="1296331"/>
                  </a:lnTo>
                  <a:lnTo>
                    <a:pt x="7310693" y="1261212"/>
                  </a:lnTo>
                  <a:lnTo>
                    <a:pt x="7336647" y="1224507"/>
                  </a:lnTo>
                  <a:lnTo>
                    <a:pt x="7360521" y="1186299"/>
                  </a:lnTo>
                  <a:lnTo>
                    <a:pt x="7382232" y="1146670"/>
                  </a:lnTo>
                  <a:lnTo>
                    <a:pt x="7401697" y="1105703"/>
                  </a:lnTo>
                  <a:lnTo>
                    <a:pt x="7418835" y="1063480"/>
                  </a:lnTo>
                  <a:lnTo>
                    <a:pt x="7433562" y="1020084"/>
                  </a:lnTo>
                  <a:lnTo>
                    <a:pt x="7445797" y="975597"/>
                  </a:lnTo>
                  <a:lnTo>
                    <a:pt x="7455456" y="930101"/>
                  </a:lnTo>
                  <a:lnTo>
                    <a:pt x="7462458" y="883680"/>
                  </a:lnTo>
                  <a:lnTo>
                    <a:pt x="7466719" y="836416"/>
                  </a:lnTo>
                  <a:lnTo>
                    <a:pt x="7468158" y="788390"/>
                  </a:lnTo>
                  <a:lnTo>
                    <a:pt x="7466719" y="740352"/>
                  </a:lnTo>
                  <a:lnTo>
                    <a:pt x="7462458" y="693087"/>
                  </a:lnTo>
                  <a:lnTo>
                    <a:pt x="7455456" y="646666"/>
                  </a:lnTo>
                  <a:lnTo>
                    <a:pt x="7445797" y="601171"/>
                  </a:lnTo>
                  <a:lnTo>
                    <a:pt x="7433562" y="556684"/>
                  </a:lnTo>
                  <a:lnTo>
                    <a:pt x="7418835" y="513288"/>
                  </a:lnTo>
                  <a:lnTo>
                    <a:pt x="7401697" y="471065"/>
                  </a:lnTo>
                  <a:lnTo>
                    <a:pt x="7382232" y="430098"/>
                  </a:lnTo>
                  <a:lnTo>
                    <a:pt x="7360521" y="390469"/>
                  </a:lnTo>
                  <a:lnTo>
                    <a:pt x="7336647" y="352261"/>
                  </a:lnTo>
                  <a:lnTo>
                    <a:pt x="7310693" y="315556"/>
                  </a:lnTo>
                  <a:lnTo>
                    <a:pt x="7282741" y="280436"/>
                  </a:lnTo>
                  <a:lnTo>
                    <a:pt x="7252873" y="246985"/>
                  </a:lnTo>
                  <a:lnTo>
                    <a:pt x="7221173" y="215285"/>
                  </a:lnTo>
                  <a:lnTo>
                    <a:pt x="7187721" y="185417"/>
                  </a:lnTo>
                  <a:lnTo>
                    <a:pt x="7152602" y="157465"/>
                  </a:lnTo>
                  <a:lnTo>
                    <a:pt x="7115897" y="131510"/>
                  </a:lnTo>
                  <a:lnTo>
                    <a:pt x="7077689" y="107637"/>
                  </a:lnTo>
                  <a:lnTo>
                    <a:pt x="7038060" y="85926"/>
                  </a:lnTo>
                  <a:lnTo>
                    <a:pt x="6997093" y="66460"/>
                  </a:lnTo>
                  <a:lnTo>
                    <a:pt x="6954870" y="49323"/>
                  </a:lnTo>
                  <a:lnTo>
                    <a:pt x="6911474" y="34595"/>
                  </a:lnTo>
                  <a:lnTo>
                    <a:pt x="6866987" y="22361"/>
                  </a:lnTo>
                  <a:lnTo>
                    <a:pt x="6821492" y="12701"/>
                  </a:lnTo>
                  <a:lnTo>
                    <a:pt x="6775071" y="5700"/>
                  </a:lnTo>
                  <a:lnTo>
                    <a:pt x="6727806" y="1438"/>
                  </a:lnTo>
                  <a:lnTo>
                    <a:pt x="6679780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sp>
          <p:nvSpPr>
            <p:cNvPr id="31" name="object 14"/>
            <p:cNvSpPr txBox="1"/>
            <p:nvPr/>
          </p:nvSpPr>
          <p:spPr>
            <a:xfrm>
              <a:off x="5149880" y="3226855"/>
              <a:ext cx="3775458" cy="112851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ts val="4380"/>
                </a:lnSpc>
              </a:pPr>
              <a:r>
                <a:rPr sz="3500" b="1" spc="-5" dirty="0">
                  <a:solidFill>
                    <a:srgbClr val="034EA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一起來認識香港的廚餘</a:t>
              </a:r>
              <a:r>
                <a:rPr sz="3500" b="1" spc="-10" dirty="0">
                  <a:solidFill>
                    <a:srgbClr val="034EA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管理策略吧</a:t>
              </a:r>
              <a:r>
                <a:rPr sz="3500" b="1" spc="-5" dirty="0">
                  <a:solidFill>
                    <a:srgbClr val="034EA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！</a:t>
              </a:r>
            </a:p>
          </p:txBody>
        </p: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6C144381-42E9-ABD8-A0BA-3C6B8AA58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1237" y="2502327"/>
              <a:ext cx="1536325" cy="185334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/>
          <p:cNvSpPr>
            <a:spLocks noGrp="1"/>
          </p:cNvSpPr>
          <p:nvPr>
            <p:ph type="title"/>
          </p:nvPr>
        </p:nvSpPr>
        <p:spPr>
          <a:xfrm>
            <a:off x="307393" y="1030095"/>
            <a:ext cx="7813257" cy="375730"/>
          </a:xfrm>
        </p:spPr>
        <p:txBody>
          <a:bodyPr/>
          <a:lstStyle/>
          <a:p>
            <a:r>
              <a:rPr lang="zh-TW" altLang="en-US" dirty="0"/>
              <a:t>香港廚餘管理策略</a:t>
            </a:r>
            <a:endParaRPr lang="zh-HK" altLang="en-US" dirty="0"/>
          </a:p>
        </p:txBody>
      </p:sp>
      <p:pic>
        <p:nvPicPr>
          <p:cNvPr id="14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40552" y="6166478"/>
            <a:ext cx="990658" cy="398528"/>
          </a:xfrm>
          <a:prstGeom prst="rect">
            <a:avLst/>
          </a:prstGeom>
        </p:spPr>
      </p:pic>
      <p:grpSp>
        <p:nvGrpSpPr>
          <p:cNvPr id="15" name="object 14"/>
          <p:cNvGrpSpPr/>
          <p:nvPr/>
        </p:nvGrpSpPr>
        <p:grpSpPr>
          <a:xfrm>
            <a:off x="10602150" y="4965460"/>
            <a:ext cx="1138555" cy="1148080"/>
            <a:chOff x="10602150" y="4965460"/>
            <a:chExt cx="1138555" cy="1148080"/>
          </a:xfrm>
        </p:grpSpPr>
        <p:sp>
          <p:nvSpPr>
            <p:cNvPr id="16" name="object 15"/>
            <p:cNvSpPr/>
            <p:nvPr/>
          </p:nvSpPr>
          <p:spPr>
            <a:xfrm>
              <a:off x="10631627" y="5610695"/>
              <a:ext cx="1018540" cy="502920"/>
            </a:xfrm>
            <a:custGeom>
              <a:avLst/>
              <a:gdLst/>
              <a:ahLst/>
              <a:cxnLst/>
              <a:rect l="l" t="t" r="r" b="b"/>
              <a:pathLst>
                <a:path w="1018540" h="50292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14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57" y="4064"/>
                  </a:lnTo>
                  <a:lnTo>
                    <a:pt x="163550" y="15735"/>
                  </a:lnTo>
                  <a:lnTo>
                    <a:pt x="124421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302" y="124434"/>
                  </a:lnTo>
                  <a:lnTo>
                    <a:pt x="15722" y="163563"/>
                  </a:lnTo>
                  <a:lnTo>
                    <a:pt x="4051" y="206070"/>
                  </a:lnTo>
                  <a:lnTo>
                    <a:pt x="0" y="251218"/>
                  </a:lnTo>
                  <a:lnTo>
                    <a:pt x="4051" y="296379"/>
                  </a:lnTo>
                  <a:lnTo>
                    <a:pt x="15722" y="338874"/>
                  </a:lnTo>
                  <a:lnTo>
                    <a:pt x="34302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21" y="468134"/>
                  </a:lnTo>
                  <a:lnTo>
                    <a:pt x="163550" y="486714"/>
                  </a:lnTo>
                  <a:lnTo>
                    <a:pt x="206057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23" y="494207"/>
                  </a:lnTo>
                  <a:lnTo>
                    <a:pt x="344779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69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84" y="175006"/>
                  </a:lnTo>
                  <a:lnTo>
                    <a:pt x="326948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95" y="133362"/>
                  </a:lnTo>
                  <a:lnTo>
                    <a:pt x="161442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42" y="341680"/>
                  </a:lnTo>
                  <a:lnTo>
                    <a:pt x="202095" y="369087"/>
                  </a:lnTo>
                  <a:lnTo>
                    <a:pt x="251879" y="379145"/>
                  </a:lnTo>
                  <a:lnTo>
                    <a:pt x="279374" y="376174"/>
                  </a:lnTo>
                  <a:lnTo>
                    <a:pt x="304800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30" y="439470"/>
                  </a:lnTo>
                  <a:lnTo>
                    <a:pt x="295300" y="453034"/>
                  </a:lnTo>
                  <a:lnTo>
                    <a:pt x="251206" y="457784"/>
                  </a:lnTo>
                  <a:lnTo>
                    <a:pt x="203911" y="452323"/>
                  </a:lnTo>
                  <a:lnTo>
                    <a:pt x="160464" y="436753"/>
                  </a:lnTo>
                  <a:lnTo>
                    <a:pt x="122110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110" y="90106"/>
                  </a:lnTo>
                  <a:lnTo>
                    <a:pt x="160464" y="65697"/>
                  </a:lnTo>
                  <a:lnTo>
                    <a:pt x="203911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34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>
                  <a:moveTo>
                    <a:pt x="895451" y="251218"/>
                  </a:moveTo>
                  <a:lnTo>
                    <a:pt x="885393" y="201422"/>
                  </a:lnTo>
                  <a:lnTo>
                    <a:pt x="862825" y="167957"/>
                  </a:lnTo>
                  <a:lnTo>
                    <a:pt x="857986" y="160769"/>
                  </a:lnTo>
                  <a:lnTo>
                    <a:pt x="850785" y="155917"/>
                  </a:lnTo>
                  <a:lnTo>
                    <a:pt x="850785" y="251218"/>
                  </a:lnTo>
                  <a:lnTo>
                    <a:pt x="844232" y="283591"/>
                  </a:lnTo>
                  <a:lnTo>
                    <a:pt x="826376" y="310070"/>
                  </a:lnTo>
                  <a:lnTo>
                    <a:pt x="799909" y="327939"/>
                  </a:lnTo>
                  <a:lnTo>
                    <a:pt x="767537" y="334492"/>
                  </a:lnTo>
                  <a:lnTo>
                    <a:pt x="735152" y="327939"/>
                  </a:lnTo>
                  <a:lnTo>
                    <a:pt x="708685" y="310070"/>
                  </a:lnTo>
                  <a:lnTo>
                    <a:pt x="690816" y="283591"/>
                  </a:lnTo>
                  <a:lnTo>
                    <a:pt x="684276" y="251218"/>
                  </a:lnTo>
                  <a:lnTo>
                    <a:pt x="690816" y="218846"/>
                  </a:lnTo>
                  <a:lnTo>
                    <a:pt x="708685" y="192366"/>
                  </a:lnTo>
                  <a:lnTo>
                    <a:pt x="735152" y="174510"/>
                  </a:lnTo>
                  <a:lnTo>
                    <a:pt x="767537" y="167957"/>
                  </a:lnTo>
                  <a:lnTo>
                    <a:pt x="799909" y="174510"/>
                  </a:lnTo>
                  <a:lnTo>
                    <a:pt x="826376" y="192366"/>
                  </a:lnTo>
                  <a:lnTo>
                    <a:pt x="844232" y="218846"/>
                  </a:lnTo>
                  <a:lnTo>
                    <a:pt x="850785" y="251218"/>
                  </a:lnTo>
                  <a:lnTo>
                    <a:pt x="850785" y="155917"/>
                  </a:lnTo>
                  <a:lnTo>
                    <a:pt x="817321" y="133350"/>
                  </a:lnTo>
                  <a:lnTo>
                    <a:pt x="767537" y="123304"/>
                  </a:lnTo>
                  <a:lnTo>
                    <a:pt x="717740" y="133350"/>
                  </a:lnTo>
                  <a:lnTo>
                    <a:pt x="677075" y="160769"/>
                  </a:lnTo>
                  <a:lnTo>
                    <a:pt x="649655" y="201422"/>
                  </a:lnTo>
                  <a:lnTo>
                    <a:pt x="639610" y="251218"/>
                  </a:lnTo>
                  <a:lnTo>
                    <a:pt x="649655" y="301015"/>
                  </a:lnTo>
                  <a:lnTo>
                    <a:pt x="677075" y="341680"/>
                  </a:lnTo>
                  <a:lnTo>
                    <a:pt x="717740" y="369087"/>
                  </a:lnTo>
                  <a:lnTo>
                    <a:pt x="767537" y="379145"/>
                  </a:lnTo>
                  <a:lnTo>
                    <a:pt x="817321" y="369087"/>
                  </a:lnTo>
                  <a:lnTo>
                    <a:pt x="857986" y="341680"/>
                  </a:lnTo>
                  <a:lnTo>
                    <a:pt x="862825" y="334492"/>
                  </a:lnTo>
                  <a:lnTo>
                    <a:pt x="885393" y="301015"/>
                  </a:lnTo>
                  <a:lnTo>
                    <a:pt x="895451" y="251218"/>
                  </a:lnTo>
                  <a:close/>
                </a:path>
                <a:path w="1018540" h="502920">
                  <a:moveTo>
                    <a:pt x="1018032" y="251218"/>
                  </a:moveTo>
                  <a:lnTo>
                    <a:pt x="1013993" y="206070"/>
                  </a:lnTo>
                  <a:lnTo>
                    <a:pt x="1002322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73" y="341985"/>
                  </a:lnTo>
                  <a:lnTo>
                    <a:pt x="927963" y="380339"/>
                  </a:lnTo>
                  <a:lnTo>
                    <a:pt x="895959" y="412343"/>
                  </a:lnTo>
                  <a:lnTo>
                    <a:pt x="857605" y="436753"/>
                  </a:lnTo>
                  <a:lnTo>
                    <a:pt x="814158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109" y="436753"/>
                  </a:lnTo>
                  <a:lnTo>
                    <a:pt x="637755" y="412343"/>
                  </a:lnTo>
                  <a:lnTo>
                    <a:pt x="605751" y="380339"/>
                  </a:lnTo>
                  <a:lnTo>
                    <a:pt x="581342" y="341985"/>
                  </a:lnTo>
                  <a:lnTo>
                    <a:pt x="565785" y="298526"/>
                  </a:lnTo>
                  <a:lnTo>
                    <a:pt x="560311" y="251218"/>
                  </a:lnTo>
                  <a:lnTo>
                    <a:pt x="565785" y="203923"/>
                  </a:lnTo>
                  <a:lnTo>
                    <a:pt x="581342" y="160464"/>
                  </a:lnTo>
                  <a:lnTo>
                    <a:pt x="605751" y="122110"/>
                  </a:lnTo>
                  <a:lnTo>
                    <a:pt x="637755" y="90106"/>
                  </a:lnTo>
                  <a:lnTo>
                    <a:pt x="676109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58" y="50139"/>
                  </a:lnTo>
                  <a:lnTo>
                    <a:pt x="857605" y="65697"/>
                  </a:lnTo>
                  <a:lnTo>
                    <a:pt x="895959" y="90106"/>
                  </a:lnTo>
                  <a:lnTo>
                    <a:pt x="927963" y="122110"/>
                  </a:lnTo>
                  <a:lnTo>
                    <a:pt x="952373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87" y="59093"/>
                  </a:lnTo>
                  <a:lnTo>
                    <a:pt x="893635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702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48" y="124421"/>
                  </a:lnTo>
                  <a:lnTo>
                    <a:pt x="531368" y="163563"/>
                  </a:lnTo>
                  <a:lnTo>
                    <a:pt x="519696" y="206070"/>
                  </a:lnTo>
                  <a:lnTo>
                    <a:pt x="515645" y="251218"/>
                  </a:lnTo>
                  <a:lnTo>
                    <a:pt x="519696" y="296379"/>
                  </a:lnTo>
                  <a:lnTo>
                    <a:pt x="531368" y="338874"/>
                  </a:lnTo>
                  <a:lnTo>
                    <a:pt x="549948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702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35" y="468134"/>
                  </a:lnTo>
                  <a:lnTo>
                    <a:pt x="908278" y="457771"/>
                  </a:lnTo>
                  <a:lnTo>
                    <a:pt x="928687" y="443344"/>
                  </a:lnTo>
                  <a:lnTo>
                    <a:pt x="958964" y="413067"/>
                  </a:lnTo>
                  <a:lnTo>
                    <a:pt x="983742" y="378015"/>
                  </a:lnTo>
                  <a:lnTo>
                    <a:pt x="1002322" y="338874"/>
                  </a:lnTo>
                  <a:lnTo>
                    <a:pt x="1013993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pic>
          <p:nvPicPr>
            <p:cNvPr id="17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02150" y="4965460"/>
              <a:ext cx="1138529" cy="672447"/>
            </a:xfrm>
            <a:prstGeom prst="rect">
              <a:avLst/>
            </a:prstGeom>
          </p:spPr>
        </p:pic>
      </p:grpSp>
      <p:sp>
        <p:nvSpPr>
          <p:cNvPr id="18" name="object 17"/>
          <p:cNvSpPr txBox="1"/>
          <p:nvPr/>
        </p:nvSpPr>
        <p:spPr>
          <a:xfrm>
            <a:off x="399641" y="1659822"/>
            <a:ext cx="3490595" cy="59118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750" b="1" spc="-50" dirty="0">
                <a:solidFill>
                  <a:srgbClr val="7E108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廚餘管理三步曲</a:t>
            </a:r>
            <a:endParaRPr sz="375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grpSp>
        <p:nvGrpSpPr>
          <p:cNvPr id="20" name="object 18"/>
          <p:cNvGrpSpPr/>
          <p:nvPr/>
        </p:nvGrpSpPr>
        <p:grpSpPr>
          <a:xfrm>
            <a:off x="3174441" y="1684659"/>
            <a:ext cx="6650990" cy="4881880"/>
            <a:chOff x="3174441" y="1684659"/>
            <a:chExt cx="6650990" cy="4881880"/>
          </a:xfrm>
        </p:grpSpPr>
        <p:pic>
          <p:nvPicPr>
            <p:cNvPr id="21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74441" y="1684659"/>
              <a:ext cx="6650938" cy="4881788"/>
            </a:xfrm>
            <a:prstGeom prst="rect">
              <a:avLst/>
            </a:prstGeom>
          </p:spPr>
        </p:pic>
        <p:sp>
          <p:nvSpPr>
            <p:cNvPr id="22" name="object 20"/>
            <p:cNvSpPr/>
            <p:nvPr/>
          </p:nvSpPr>
          <p:spPr>
            <a:xfrm>
              <a:off x="3565038" y="3215910"/>
              <a:ext cx="2006600" cy="1499870"/>
            </a:xfrm>
            <a:custGeom>
              <a:avLst/>
              <a:gdLst/>
              <a:ahLst/>
              <a:cxnLst/>
              <a:rect l="l" t="t" r="r" b="b"/>
              <a:pathLst>
                <a:path w="2006600" h="1499870">
                  <a:moveTo>
                    <a:pt x="0" y="0"/>
                  </a:moveTo>
                  <a:lnTo>
                    <a:pt x="0" y="1499552"/>
                  </a:lnTo>
                  <a:lnTo>
                    <a:pt x="2006549" y="1451902"/>
                  </a:lnTo>
                  <a:lnTo>
                    <a:pt x="2006549" y="870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80C3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sp>
          <p:nvSpPr>
            <p:cNvPr id="23" name="object 21"/>
            <p:cNvSpPr/>
            <p:nvPr/>
          </p:nvSpPr>
          <p:spPr>
            <a:xfrm>
              <a:off x="5571587" y="3302961"/>
              <a:ext cx="2006600" cy="1365250"/>
            </a:xfrm>
            <a:custGeom>
              <a:avLst/>
              <a:gdLst/>
              <a:ahLst/>
              <a:cxnLst/>
              <a:rect l="l" t="t" r="r" b="b"/>
              <a:pathLst>
                <a:path w="2006600" h="1365250">
                  <a:moveTo>
                    <a:pt x="0" y="0"/>
                  </a:moveTo>
                  <a:lnTo>
                    <a:pt x="0" y="1364856"/>
                  </a:lnTo>
                  <a:lnTo>
                    <a:pt x="2006536" y="1317205"/>
                  </a:lnTo>
                  <a:lnTo>
                    <a:pt x="2006536" y="870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sp>
          <p:nvSpPr>
            <p:cNvPr id="24" name="object 22"/>
            <p:cNvSpPr/>
            <p:nvPr/>
          </p:nvSpPr>
          <p:spPr>
            <a:xfrm>
              <a:off x="7578126" y="3292293"/>
              <a:ext cx="2006600" cy="1451610"/>
            </a:xfrm>
            <a:custGeom>
              <a:avLst/>
              <a:gdLst/>
              <a:ahLst/>
              <a:cxnLst/>
              <a:rect l="l" t="t" r="r" b="b"/>
              <a:pathLst>
                <a:path w="2006600" h="1451610">
                  <a:moveTo>
                    <a:pt x="1269149" y="0"/>
                  </a:moveTo>
                  <a:lnTo>
                    <a:pt x="1269149" y="152768"/>
                  </a:lnTo>
                  <a:lnTo>
                    <a:pt x="0" y="97713"/>
                  </a:lnTo>
                  <a:lnTo>
                    <a:pt x="0" y="1327873"/>
                  </a:lnTo>
                  <a:lnTo>
                    <a:pt x="1269149" y="1297736"/>
                  </a:lnTo>
                  <a:lnTo>
                    <a:pt x="1269149" y="1451292"/>
                  </a:lnTo>
                  <a:lnTo>
                    <a:pt x="2006549" y="713892"/>
                  </a:lnTo>
                  <a:lnTo>
                    <a:pt x="1269149" y="0"/>
                  </a:lnTo>
                  <a:close/>
                </a:path>
              </a:pathLst>
            </a:custGeom>
            <a:solidFill>
              <a:srgbClr val="E62501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25" name="object 23"/>
          <p:cNvSpPr txBox="1"/>
          <p:nvPr/>
        </p:nvSpPr>
        <p:spPr>
          <a:xfrm>
            <a:off x="3885542" y="3772193"/>
            <a:ext cx="1293495" cy="396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3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源頭減廢</a:t>
            </a:r>
            <a:endParaRPr sz="250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26" name="object 24"/>
          <p:cNvSpPr txBox="1"/>
          <p:nvPr/>
        </p:nvSpPr>
        <p:spPr>
          <a:xfrm>
            <a:off x="5968679" y="3772193"/>
            <a:ext cx="1293495" cy="396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3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廚餘收集</a:t>
            </a:r>
            <a:endParaRPr sz="250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27" name="object 25"/>
          <p:cNvSpPr txBox="1"/>
          <p:nvPr/>
        </p:nvSpPr>
        <p:spPr>
          <a:xfrm>
            <a:off x="7874340" y="3612057"/>
            <a:ext cx="976630" cy="7816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500" b="1" spc="-3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轉廢為能/材</a:t>
            </a:r>
            <a:endParaRPr sz="250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grpSp>
        <p:nvGrpSpPr>
          <p:cNvPr id="28" name="object 26"/>
          <p:cNvGrpSpPr/>
          <p:nvPr/>
        </p:nvGrpSpPr>
        <p:grpSpPr>
          <a:xfrm>
            <a:off x="1409171" y="3007013"/>
            <a:ext cx="7154545" cy="3623945"/>
            <a:chOff x="1409171" y="3007013"/>
            <a:chExt cx="7154545" cy="3623945"/>
          </a:xfrm>
        </p:grpSpPr>
        <p:sp>
          <p:nvSpPr>
            <p:cNvPr id="29" name="object 27"/>
            <p:cNvSpPr/>
            <p:nvPr/>
          </p:nvSpPr>
          <p:spPr>
            <a:xfrm>
              <a:off x="7107723" y="4590498"/>
              <a:ext cx="0" cy="375920"/>
            </a:xfrm>
            <a:custGeom>
              <a:avLst/>
              <a:gdLst/>
              <a:ahLst/>
              <a:cxnLst/>
              <a:rect l="l" t="t" r="r" b="b"/>
              <a:pathLst>
                <a:path h="375920">
                  <a:moveTo>
                    <a:pt x="0" y="0"/>
                  </a:moveTo>
                  <a:lnTo>
                    <a:pt x="0" y="375500"/>
                  </a:lnTo>
                </a:path>
              </a:pathLst>
            </a:custGeom>
            <a:ln w="29781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sp>
          <p:nvSpPr>
            <p:cNvPr id="30" name="object 28"/>
            <p:cNvSpPr/>
            <p:nvPr/>
          </p:nvSpPr>
          <p:spPr>
            <a:xfrm>
              <a:off x="7033473" y="4944267"/>
              <a:ext cx="148590" cy="128905"/>
            </a:xfrm>
            <a:custGeom>
              <a:avLst/>
              <a:gdLst/>
              <a:ahLst/>
              <a:cxnLst/>
              <a:rect l="l" t="t" r="r" b="b"/>
              <a:pathLst>
                <a:path w="148590" h="128904">
                  <a:moveTo>
                    <a:pt x="148488" y="0"/>
                  </a:moveTo>
                  <a:lnTo>
                    <a:pt x="0" y="0"/>
                  </a:lnTo>
                  <a:lnTo>
                    <a:pt x="74244" y="128574"/>
                  </a:lnTo>
                  <a:lnTo>
                    <a:pt x="148488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sp>
          <p:nvSpPr>
            <p:cNvPr id="31" name="object 29"/>
            <p:cNvSpPr/>
            <p:nvPr/>
          </p:nvSpPr>
          <p:spPr>
            <a:xfrm>
              <a:off x="8488984" y="3113869"/>
              <a:ext cx="0" cy="375920"/>
            </a:xfrm>
            <a:custGeom>
              <a:avLst/>
              <a:gdLst/>
              <a:ahLst/>
              <a:cxnLst/>
              <a:rect l="l" t="t" r="r" b="b"/>
              <a:pathLst>
                <a:path h="375920">
                  <a:moveTo>
                    <a:pt x="0" y="375488"/>
                  </a:moveTo>
                  <a:lnTo>
                    <a:pt x="0" y="0"/>
                  </a:lnTo>
                </a:path>
              </a:pathLst>
            </a:custGeom>
            <a:ln w="29781">
              <a:solidFill>
                <a:srgbClr val="E6250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sp>
          <p:nvSpPr>
            <p:cNvPr id="32" name="object 30"/>
            <p:cNvSpPr/>
            <p:nvPr/>
          </p:nvSpPr>
          <p:spPr>
            <a:xfrm>
              <a:off x="8414745" y="3007013"/>
              <a:ext cx="148590" cy="128905"/>
            </a:xfrm>
            <a:custGeom>
              <a:avLst/>
              <a:gdLst/>
              <a:ahLst/>
              <a:cxnLst/>
              <a:rect l="l" t="t" r="r" b="b"/>
              <a:pathLst>
                <a:path w="148590" h="128905">
                  <a:moveTo>
                    <a:pt x="74244" y="0"/>
                  </a:moveTo>
                  <a:lnTo>
                    <a:pt x="0" y="128574"/>
                  </a:lnTo>
                  <a:lnTo>
                    <a:pt x="148488" y="128574"/>
                  </a:lnTo>
                  <a:lnTo>
                    <a:pt x="74244" y="0"/>
                  </a:lnTo>
                  <a:close/>
                </a:path>
              </a:pathLst>
            </a:custGeom>
            <a:solidFill>
              <a:srgbClr val="E62501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sp>
          <p:nvSpPr>
            <p:cNvPr id="33" name="object 31"/>
            <p:cNvSpPr/>
            <p:nvPr/>
          </p:nvSpPr>
          <p:spPr>
            <a:xfrm>
              <a:off x="4358354" y="4684260"/>
              <a:ext cx="0" cy="375920"/>
            </a:xfrm>
            <a:custGeom>
              <a:avLst/>
              <a:gdLst/>
              <a:ahLst/>
              <a:cxnLst/>
              <a:rect l="l" t="t" r="r" b="b"/>
              <a:pathLst>
                <a:path h="375920">
                  <a:moveTo>
                    <a:pt x="0" y="0"/>
                  </a:moveTo>
                  <a:lnTo>
                    <a:pt x="0" y="375488"/>
                  </a:lnTo>
                </a:path>
              </a:pathLst>
            </a:custGeom>
            <a:ln w="29781">
              <a:solidFill>
                <a:srgbClr val="0680C3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sp>
          <p:nvSpPr>
            <p:cNvPr id="34" name="object 32"/>
            <p:cNvSpPr/>
            <p:nvPr/>
          </p:nvSpPr>
          <p:spPr>
            <a:xfrm>
              <a:off x="4284107" y="5038029"/>
              <a:ext cx="148590" cy="128905"/>
            </a:xfrm>
            <a:custGeom>
              <a:avLst/>
              <a:gdLst/>
              <a:ahLst/>
              <a:cxnLst/>
              <a:rect l="l" t="t" r="r" b="b"/>
              <a:pathLst>
                <a:path w="148589" h="128904">
                  <a:moveTo>
                    <a:pt x="148488" y="0"/>
                  </a:moveTo>
                  <a:lnTo>
                    <a:pt x="0" y="0"/>
                  </a:lnTo>
                  <a:lnTo>
                    <a:pt x="74244" y="128574"/>
                  </a:lnTo>
                  <a:lnTo>
                    <a:pt x="148488" y="0"/>
                  </a:lnTo>
                  <a:close/>
                </a:path>
              </a:pathLst>
            </a:custGeom>
            <a:solidFill>
              <a:srgbClr val="0680C3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pic>
          <p:nvPicPr>
            <p:cNvPr id="35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9171" y="4230255"/>
              <a:ext cx="1739894" cy="2400296"/>
            </a:xfrm>
            <a:prstGeom prst="rect">
              <a:avLst/>
            </a:prstGeom>
          </p:spPr>
        </p:pic>
        <p:pic>
          <p:nvPicPr>
            <p:cNvPr id="36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2494" y="4288764"/>
              <a:ext cx="1559482" cy="22045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5"/>
          <p:cNvSpPr/>
          <p:nvPr/>
        </p:nvSpPr>
        <p:spPr>
          <a:xfrm>
            <a:off x="434798" y="2400126"/>
            <a:ext cx="11363960" cy="4005579"/>
          </a:xfrm>
          <a:custGeom>
            <a:avLst/>
            <a:gdLst/>
            <a:ahLst/>
            <a:cxnLst/>
            <a:rect l="l" t="t" r="r" b="b"/>
            <a:pathLst>
              <a:path w="11363960" h="4005579">
                <a:moveTo>
                  <a:pt x="11183518" y="0"/>
                </a:moveTo>
                <a:lnTo>
                  <a:pt x="179997" y="0"/>
                </a:lnTo>
                <a:lnTo>
                  <a:pt x="132144" y="6430"/>
                </a:lnTo>
                <a:lnTo>
                  <a:pt x="89146" y="24576"/>
                </a:lnTo>
                <a:lnTo>
                  <a:pt x="52717" y="52724"/>
                </a:lnTo>
                <a:lnTo>
                  <a:pt x="24573" y="89155"/>
                </a:lnTo>
                <a:lnTo>
                  <a:pt x="6429" y="132156"/>
                </a:lnTo>
                <a:lnTo>
                  <a:pt x="0" y="180009"/>
                </a:lnTo>
                <a:lnTo>
                  <a:pt x="0" y="3825417"/>
                </a:lnTo>
                <a:lnTo>
                  <a:pt x="6429" y="3873265"/>
                </a:lnTo>
                <a:lnTo>
                  <a:pt x="24573" y="3916262"/>
                </a:lnTo>
                <a:lnTo>
                  <a:pt x="52717" y="3952692"/>
                </a:lnTo>
                <a:lnTo>
                  <a:pt x="89146" y="3980838"/>
                </a:lnTo>
                <a:lnTo>
                  <a:pt x="132144" y="3998984"/>
                </a:lnTo>
                <a:lnTo>
                  <a:pt x="179997" y="4005414"/>
                </a:lnTo>
                <a:lnTo>
                  <a:pt x="11183518" y="4005414"/>
                </a:lnTo>
                <a:lnTo>
                  <a:pt x="11231370" y="3998984"/>
                </a:lnTo>
                <a:lnTo>
                  <a:pt x="11274369" y="3980838"/>
                </a:lnTo>
                <a:lnTo>
                  <a:pt x="11310797" y="3952692"/>
                </a:lnTo>
                <a:lnTo>
                  <a:pt x="11338941" y="3916262"/>
                </a:lnTo>
                <a:lnTo>
                  <a:pt x="11357086" y="3873265"/>
                </a:lnTo>
                <a:lnTo>
                  <a:pt x="11363515" y="3825417"/>
                </a:lnTo>
                <a:lnTo>
                  <a:pt x="11363515" y="180009"/>
                </a:lnTo>
                <a:lnTo>
                  <a:pt x="11357086" y="132156"/>
                </a:lnTo>
                <a:lnTo>
                  <a:pt x="11338941" y="89155"/>
                </a:lnTo>
                <a:lnTo>
                  <a:pt x="11310797" y="52724"/>
                </a:lnTo>
                <a:lnTo>
                  <a:pt x="11274369" y="24576"/>
                </a:lnTo>
                <a:lnTo>
                  <a:pt x="11231370" y="6430"/>
                </a:lnTo>
                <a:lnTo>
                  <a:pt x="11183518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 dirty="0"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72987" y="4526822"/>
            <a:ext cx="6945664" cy="726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8935" marR="88265">
              <a:lnSpc>
                <a:spcPct val="120100"/>
              </a:lnSpc>
              <a:spcBef>
                <a:spcPts val="2460"/>
              </a:spcBef>
            </a:pPr>
            <a:r>
              <a:rPr lang="zh-TW" altLang="en-US" b="1" spc="50" dirty="0">
                <a:solidFill>
                  <a:srgbClr val="2E27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鼓勵商戶向慈善機構等捐贈剩餘食物，以及支援非政府機構向商界收集剩餘食物，再捐贈給社會上有需要的人</a:t>
            </a:r>
          </a:p>
        </p:txBody>
      </p:sp>
      <p:sp>
        <p:nvSpPr>
          <p:cNvPr id="15" name="矩形 14"/>
          <p:cNvSpPr/>
          <p:nvPr/>
        </p:nvSpPr>
        <p:spPr>
          <a:xfrm>
            <a:off x="1033083" y="3332625"/>
            <a:ext cx="6365762" cy="872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50000"/>
              </a:lnSpc>
              <a:buSzPct val="107936"/>
              <a:tabLst>
                <a:tab pos="479425" algn="l"/>
              </a:tabLst>
            </a:pPr>
            <a:r>
              <a:rPr lang="zh-TW" altLang="en-US" b="1" spc="50" dirty="0">
                <a:solidFill>
                  <a:srgbClr val="2E27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透過「惜食約章」、「咪嘥嘢食店」、「大嘥鬼」等，全面推廣「惜食、減廢」文化，從源頭避免或減少產生廚餘</a:t>
            </a:r>
          </a:p>
        </p:txBody>
      </p:sp>
      <p:sp>
        <p:nvSpPr>
          <p:cNvPr id="16" name="標題 1"/>
          <p:cNvSpPr>
            <a:spLocks noGrp="1"/>
          </p:cNvSpPr>
          <p:nvPr>
            <p:ph type="title"/>
          </p:nvPr>
        </p:nvSpPr>
        <p:spPr>
          <a:xfrm>
            <a:off x="307393" y="1030095"/>
            <a:ext cx="7813257" cy="375730"/>
          </a:xfrm>
        </p:spPr>
        <p:txBody>
          <a:bodyPr/>
          <a:lstStyle/>
          <a:p>
            <a:r>
              <a:rPr lang="zh-TW" altLang="en-US" dirty="0"/>
              <a:t>香港廚餘管理策略</a:t>
            </a:r>
            <a:endParaRPr lang="zh-HK" altLang="en-US" dirty="0"/>
          </a:p>
        </p:txBody>
      </p:sp>
      <p:sp>
        <p:nvSpPr>
          <p:cNvPr id="17" name="object 15"/>
          <p:cNvSpPr txBox="1"/>
          <p:nvPr/>
        </p:nvSpPr>
        <p:spPr>
          <a:xfrm>
            <a:off x="764828" y="2421710"/>
            <a:ext cx="6704484" cy="708784"/>
          </a:xfrm>
          <a:prstGeom prst="rect">
            <a:avLst/>
          </a:prstGeom>
        </p:spPr>
        <p:txBody>
          <a:bodyPr vert="horz" wrap="square" lIns="0" tIns="254635" rIns="0" bIns="0" rtlCol="0">
            <a:spAutoFit/>
          </a:bodyPr>
          <a:lstStyle/>
          <a:p>
            <a:pPr marL="12700">
              <a:lnSpc>
                <a:spcPts val="3940"/>
              </a:lnSpc>
              <a:buSzPct val="107936"/>
              <a:tabLst>
                <a:tab pos="479425" algn="l"/>
              </a:tabLst>
            </a:pPr>
            <a:r>
              <a:rPr lang="en-US" altLang="zh-TW" sz="2600" b="1" spc="-15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1. </a:t>
            </a:r>
            <a:r>
              <a:rPr lang="zh-TW" altLang="en-US" sz="2600" b="1" spc="-15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源頭減廢</a:t>
            </a:r>
            <a:endParaRPr lang="en-US" altLang="zh-TW" sz="2600" b="1" spc="-15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99342" y="3302721"/>
            <a:ext cx="3598919" cy="2324112"/>
          </a:xfrm>
          <a:prstGeom prst="rect">
            <a:avLst/>
          </a:prstGeom>
        </p:spPr>
      </p:pic>
      <p:sp>
        <p:nvSpPr>
          <p:cNvPr id="19" name="object 17"/>
          <p:cNvSpPr txBox="1"/>
          <p:nvPr/>
        </p:nvSpPr>
        <p:spPr>
          <a:xfrm>
            <a:off x="399641" y="1659822"/>
            <a:ext cx="3490595" cy="59118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750" b="1" spc="-50" dirty="0">
                <a:solidFill>
                  <a:srgbClr val="7E108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廚餘管理三步曲</a:t>
            </a:r>
            <a:endParaRPr sz="375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pic>
        <p:nvPicPr>
          <p:cNvPr id="20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6371" y="3492300"/>
            <a:ext cx="170573" cy="191306"/>
          </a:xfrm>
          <a:prstGeom prst="rect">
            <a:avLst/>
          </a:prstGeom>
        </p:spPr>
      </p:pic>
      <p:pic>
        <p:nvPicPr>
          <p:cNvPr id="21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6371" y="4629927"/>
            <a:ext cx="170573" cy="19130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2"/>
          <p:cNvSpPr>
            <a:spLocks noGrp="1"/>
          </p:cNvSpPr>
          <p:nvPr>
            <p:ph type="title"/>
          </p:nvPr>
        </p:nvSpPr>
        <p:spPr>
          <a:xfrm>
            <a:off x="307393" y="1030095"/>
            <a:ext cx="7813257" cy="375730"/>
          </a:xfrm>
        </p:spPr>
        <p:txBody>
          <a:bodyPr/>
          <a:lstStyle/>
          <a:p>
            <a:r>
              <a:rPr lang="zh-TW" altLang="en-US" dirty="0"/>
              <a:t>香港廚餘管理策略</a:t>
            </a:r>
            <a:endParaRPr lang="zh-HK" altLang="en-US" dirty="0"/>
          </a:p>
        </p:txBody>
      </p:sp>
      <p:sp>
        <p:nvSpPr>
          <p:cNvPr id="14" name="object 15"/>
          <p:cNvSpPr/>
          <p:nvPr/>
        </p:nvSpPr>
        <p:spPr>
          <a:xfrm>
            <a:off x="434798" y="2421710"/>
            <a:ext cx="11363960" cy="4005579"/>
          </a:xfrm>
          <a:custGeom>
            <a:avLst/>
            <a:gdLst/>
            <a:ahLst/>
            <a:cxnLst/>
            <a:rect l="l" t="t" r="r" b="b"/>
            <a:pathLst>
              <a:path w="11363960" h="4005579">
                <a:moveTo>
                  <a:pt x="11183518" y="0"/>
                </a:moveTo>
                <a:lnTo>
                  <a:pt x="179997" y="0"/>
                </a:lnTo>
                <a:lnTo>
                  <a:pt x="132144" y="6430"/>
                </a:lnTo>
                <a:lnTo>
                  <a:pt x="89146" y="24576"/>
                </a:lnTo>
                <a:lnTo>
                  <a:pt x="52717" y="52724"/>
                </a:lnTo>
                <a:lnTo>
                  <a:pt x="24573" y="89155"/>
                </a:lnTo>
                <a:lnTo>
                  <a:pt x="6429" y="132156"/>
                </a:lnTo>
                <a:lnTo>
                  <a:pt x="0" y="180009"/>
                </a:lnTo>
                <a:lnTo>
                  <a:pt x="0" y="3825417"/>
                </a:lnTo>
                <a:lnTo>
                  <a:pt x="6429" y="3873265"/>
                </a:lnTo>
                <a:lnTo>
                  <a:pt x="24573" y="3916262"/>
                </a:lnTo>
                <a:lnTo>
                  <a:pt x="52717" y="3952692"/>
                </a:lnTo>
                <a:lnTo>
                  <a:pt x="89146" y="3980838"/>
                </a:lnTo>
                <a:lnTo>
                  <a:pt x="132144" y="3998984"/>
                </a:lnTo>
                <a:lnTo>
                  <a:pt x="179997" y="4005414"/>
                </a:lnTo>
                <a:lnTo>
                  <a:pt x="11183518" y="4005414"/>
                </a:lnTo>
                <a:lnTo>
                  <a:pt x="11231370" y="3998984"/>
                </a:lnTo>
                <a:lnTo>
                  <a:pt x="11274369" y="3980838"/>
                </a:lnTo>
                <a:lnTo>
                  <a:pt x="11310797" y="3952692"/>
                </a:lnTo>
                <a:lnTo>
                  <a:pt x="11338941" y="3916262"/>
                </a:lnTo>
                <a:lnTo>
                  <a:pt x="11357086" y="3873265"/>
                </a:lnTo>
                <a:lnTo>
                  <a:pt x="11363515" y="3825417"/>
                </a:lnTo>
                <a:lnTo>
                  <a:pt x="11363515" y="180009"/>
                </a:lnTo>
                <a:lnTo>
                  <a:pt x="11357086" y="132156"/>
                </a:lnTo>
                <a:lnTo>
                  <a:pt x="11338941" y="89155"/>
                </a:lnTo>
                <a:lnTo>
                  <a:pt x="11310797" y="52724"/>
                </a:lnTo>
                <a:lnTo>
                  <a:pt x="11274369" y="24576"/>
                </a:lnTo>
                <a:lnTo>
                  <a:pt x="11231370" y="6430"/>
                </a:lnTo>
                <a:lnTo>
                  <a:pt x="11183518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 dirty="0">
              <a:ea typeface="微軟正黑體" panose="020B0604030504040204" pitchFamily="34" charset="-120"/>
            </a:endParaRPr>
          </a:p>
        </p:txBody>
      </p:sp>
      <p:pic>
        <p:nvPicPr>
          <p:cNvPr id="15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6371" y="3492300"/>
            <a:ext cx="170573" cy="191306"/>
          </a:xfrm>
          <a:prstGeom prst="rect">
            <a:avLst/>
          </a:prstGeom>
        </p:spPr>
      </p:pic>
      <p:pic>
        <p:nvPicPr>
          <p:cNvPr id="16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6371" y="4938815"/>
            <a:ext cx="170573" cy="191306"/>
          </a:xfrm>
          <a:prstGeom prst="rect">
            <a:avLst/>
          </a:prstGeom>
        </p:spPr>
      </p:pic>
      <p:pic>
        <p:nvPicPr>
          <p:cNvPr id="17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6371" y="5465009"/>
            <a:ext cx="170573" cy="191311"/>
          </a:xfrm>
          <a:prstGeom prst="rect">
            <a:avLst/>
          </a:prstGeom>
        </p:spPr>
      </p:pic>
      <p:grpSp>
        <p:nvGrpSpPr>
          <p:cNvPr id="18" name="object 20"/>
          <p:cNvGrpSpPr/>
          <p:nvPr/>
        </p:nvGrpSpPr>
        <p:grpSpPr>
          <a:xfrm>
            <a:off x="7681442" y="2758719"/>
            <a:ext cx="3809365" cy="2152015"/>
            <a:chOff x="7681442" y="2758719"/>
            <a:chExt cx="3809365" cy="2152015"/>
          </a:xfrm>
        </p:grpSpPr>
        <p:pic>
          <p:nvPicPr>
            <p:cNvPr id="19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81442" y="2758719"/>
              <a:ext cx="1817865" cy="2151895"/>
            </a:xfrm>
            <a:prstGeom prst="rect">
              <a:avLst/>
            </a:prstGeom>
          </p:spPr>
        </p:pic>
        <p:pic>
          <p:nvPicPr>
            <p:cNvPr id="20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55403" y="2758719"/>
              <a:ext cx="1734870" cy="2151895"/>
            </a:xfrm>
            <a:prstGeom prst="rect">
              <a:avLst/>
            </a:prstGeom>
          </p:spPr>
        </p:pic>
      </p:grpSp>
      <p:sp>
        <p:nvSpPr>
          <p:cNvPr id="21" name="object 17"/>
          <p:cNvSpPr txBox="1"/>
          <p:nvPr/>
        </p:nvSpPr>
        <p:spPr>
          <a:xfrm>
            <a:off x="399641" y="1659822"/>
            <a:ext cx="3490595" cy="59118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750" b="1" spc="-50" dirty="0">
                <a:solidFill>
                  <a:srgbClr val="7E108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廚餘管理三步曲</a:t>
            </a:r>
            <a:endParaRPr sz="375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86054" y="539147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8935">
              <a:lnSpc>
                <a:spcPct val="100000"/>
              </a:lnSpc>
              <a:spcBef>
                <a:spcPts val="2840"/>
              </a:spcBef>
            </a:pPr>
            <a:r>
              <a:rPr lang="zh-TW" altLang="en-US" b="1" spc="-5" dirty="0">
                <a:solidFill>
                  <a:srgbClr val="2E27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污水處理廠的「廚餘、污泥共厭氧消化」試驗計劃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55353" y="4164321"/>
            <a:ext cx="351923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3434"/>
              </a:spcBef>
              <a:buSzPct val="107936"/>
              <a:tabLst>
                <a:tab pos="479425" algn="l"/>
              </a:tabLst>
            </a:pPr>
            <a:r>
              <a:rPr lang="en-US" altLang="zh-TW" sz="2600" b="1" spc="-15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3. </a:t>
            </a:r>
            <a:r>
              <a:rPr lang="zh-TW" altLang="en-US" sz="2600" b="1" spc="-15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轉廢為能 </a:t>
            </a:r>
            <a:r>
              <a:rPr lang="en-US" altLang="zh-TW" sz="2600" b="1" spc="-15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/ </a:t>
            </a:r>
            <a:r>
              <a:rPr lang="zh-TW" altLang="en-US" sz="2600" b="1" spc="-15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轉廢為材</a:t>
            </a:r>
          </a:p>
        </p:txBody>
      </p:sp>
      <p:sp>
        <p:nvSpPr>
          <p:cNvPr id="24" name="矩形 23"/>
          <p:cNvSpPr/>
          <p:nvPr/>
        </p:nvSpPr>
        <p:spPr>
          <a:xfrm>
            <a:off x="686054" y="4849802"/>
            <a:ext cx="3698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8935">
              <a:lnSpc>
                <a:spcPct val="100000"/>
              </a:lnSpc>
              <a:spcBef>
                <a:spcPts val="2185"/>
              </a:spcBef>
            </a:pPr>
            <a:r>
              <a:rPr lang="zh-TW" altLang="en-US" b="1" dirty="0">
                <a:solidFill>
                  <a:srgbClr val="2E27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有機資源回收中心</a:t>
            </a:r>
            <a:r>
              <a:rPr lang="zh-TW" altLang="en-US" b="1" spc="-10" dirty="0">
                <a:solidFill>
                  <a:srgbClr val="2E27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（</a:t>
            </a:r>
            <a:r>
              <a:rPr lang="en-US" altLang="zh-TW" b="1" spc="-10" dirty="0">
                <a:solidFill>
                  <a:srgbClr val="2E27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O·PARK</a:t>
            </a:r>
            <a:r>
              <a:rPr lang="zh-TW" altLang="en-US" b="1" spc="-10" dirty="0">
                <a:solidFill>
                  <a:srgbClr val="2E27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）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25" name="object 15"/>
          <p:cNvSpPr txBox="1"/>
          <p:nvPr/>
        </p:nvSpPr>
        <p:spPr>
          <a:xfrm>
            <a:off x="764828" y="2421710"/>
            <a:ext cx="6704484" cy="708784"/>
          </a:xfrm>
          <a:prstGeom prst="rect">
            <a:avLst/>
          </a:prstGeom>
        </p:spPr>
        <p:txBody>
          <a:bodyPr vert="horz" wrap="square" lIns="0" tIns="254635" rIns="0" bIns="0" rtlCol="0">
            <a:spAutoFit/>
          </a:bodyPr>
          <a:lstStyle/>
          <a:p>
            <a:pPr marL="12700">
              <a:lnSpc>
                <a:spcPts val="3940"/>
              </a:lnSpc>
              <a:buSzPct val="107936"/>
              <a:tabLst>
                <a:tab pos="479425" algn="l"/>
              </a:tabLst>
            </a:pPr>
            <a:r>
              <a:rPr lang="en-US" altLang="zh-TW" sz="2600" b="1" spc="-15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2. </a:t>
            </a:r>
            <a:r>
              <a:rPr lang="zh-HK" altLang="en-US" sz="2600" b="1" spc="-15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廚餘收集</a:t>
            </a:r>
            <a:endParaRPr lang="zh-HK" altLang="en-US" sz="260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86054" y="3412259"/>
            <a:ext cx="5302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8935">
              <a:lnSpc>
                <a:spcPct val="100000"/>
              </a:lnSpc>
              <a:spcBef>
                <a:spcPts val="2185"/>
              </a:spcBef>
            </a:pPr>
            <a:r>
              <a:rPr lang="zh-TW" altLang="en-US" b="1" dirty="0">
                <a:solidFill>
                  <a:srgbClr val="2E27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盡量從源頭分類及回收再造，轉化為有用資源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分辨可回收廚餘及不可回收廚餘</a:t>
            </a:r>
            <a:endParaRPr lang="zh-HK" altLang="en-US" dirty="0"/>
          </a:p>
        </p:txBody>
      </p:sp>
      <p:sp>
        <p:nvSpPr>
          <p:cNvPr id="75" name="object 13"/>
          <p:cNvSpPr/>
          <p:nvPr/>
        </p:nvSpPr>
        <p:spPr>
          <a:xfrm>
            <a:off x="393688" y="1920730"/>
            <a:ext cx="3935729" cy="3868420"/>
          </a:xfrm>
          <a:custGeom>
            <a:avLst/>
            <a:gdLst/>
            <a:ahLst/>
            <a:cxnLst/>
            <a:rect l="l" t="t" r="r" b="b"/>
            <a:pathLst>
              <a:path w="3935729" h="3868420">
                <a:moveTo>
                  <a:pt x="3935603" y="0"/>
                </a:moveTo>
                <a:lnTo>
                  <a:pt x="181635" y="0"/>
                </a:lnTo>
                <a:lnTo>
                  <a:pt x="133348" y="6488"/>
                </a:lnTo>
                <a:lnTo>
                  <a:pt x="89959" y="24800"/>
                </a:lnTo>
                <a:lnTo>
                  <a:pt x="53198" y="53203"/>
                </a:lnTo>
                <a:lnTo>
                  <a:pt x="24797" y="89964"/>
                </a:lnTo>
                <a:lnTo>
                  <a:pt x="6487" y="133352"/>
                </a:lnTo>
                <a:lnTo>
                  <a:pt x="0" y="181635"/>
                </a:lnTo>
                <a:lnTo>
                  <a:pt x="0" y="3868153"/>
                </a:lnTo>
                <a:lnTo>
                  <a:pt x="3935603" y="3868153"/>
                </a:lnTo>
                <a:lnTo>
                  <a:pt x="3935603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 dirty="0">
              <a:ea typeface="微軟正黑體" panose="020B0604030504040204" pitchFamily="34" charset="-120"/>
            </a:endParaRPr>
          </a:p>
        </p:txBody>
      </p:sp>
      <p:sp>
        <p:nvSpPr>
          <p:cNvPr id="76" name="object 14"/>
          <p:cNvSpPr txBox="1"/>
          <p:nvPr/>
        </p:nvSpPr>
        <p:spPr>
          <a:xfrm>
            <a:off x="1156106" y="2125295"/>
            <a:ext cx="1815694" cy="31418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b="1" spc="114" dirty="0" err="1">
                <a:solidFill>
                  <a:srgbClr val="7E108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可回收</a:t>
            </a:r>
            <a:endParaRPr sz="2100" b="1" dirty="0">
              <a:latin typeface="Poppins Medium" panose="00000600000000000000" pitchFamily="2" charset="0"/>
              <a:ea typeface="微軟正黑體" panose="020B0604030504040204" pitchFamily="34" charset="-120"/>
              <a:cs typeface="Poppins Medium" panose="00000600000000000000" pitchFamily="2" charset="0"/>
            </a:endParaRPr>
          </a:p>
        </p:txBody>
      </p:sp>
      <p:grpSp>
        <p:nvGrpSpPr>
          <p:cNvPr id="77" name="object 15"/>
          <p:cNvGrpSpPr/>
          <p:nvPr/>
        </p:nvGrpSpPr>
        <p:grpSpPr>
          <a:xfrm>
            <a:off x="703146" y="1920730"/>
            <a:ext cx="7562215" cy="3868420"/>
            <a:chOff x="703146" y="1920730"/>
            <a:chExt cx="7562215" cy="3868420"/>
          </a:xfrm>
        </p:grpSpPr>
        <p:sp>
          <p:nvSpPr>
            <p:cNvPr id="78" name="object 16"/>
            <p:cNvSpPr/>
            <p:nvPr/>
          </p:nvSpPr>
          <p:spPr>
            <a:xfrm>
              <a:off x="703146" y="2096381"/>
              <a:ext cx="374015" cy="374015"/>
            </a:xfrm>
            <a:custGeom>
              <a:avLst/>
              <a:gdLst/>
              <a:ahLst/>
              <a:cxnLst/>
              <a:rect l="l" t="t" r="r" b="b"/>
              <a:pathLst>
                <a:path w="374015" h="374014">
                  <a:moveTo>
                    <a:pt x="188468" y="0"/>
                  </a:moveTo>
                  <a:lnTo>
                    <a:pt x="138802" y="6250"/>
                  </a:lnTo>
                  <a:lnTo>
                    <a:pt x="94024" y="24717"/>
                  </a:lnTo>
                  <a:lnTo>
                    <a:pt x="55943" y="53620"/>
                  </a:lnTo>
                  <a:lnTo>
                    <a:pt x="26371" y="91183"/>
                  </a:lnTo>
                  <a:lnTo>
                    <a:pt x="7120" y="135624"/>
                  </a:lnTo>
                  <a:lnTo>
                    <a:pt x="0" y="185165"/>
                  </a:lnTo>
                  <a:lnTo>
                    <a:pt x="6249" y="234831"/>
                  </a:lnTo>
                  <a:lnTo>
                    <a:pt x="24714" y="279609"/>
                  </a:lnTo>
                  <a:lnTo>
                    <a:pt x="53616" y="317690"/>
                  </a:lnTo>
                  <a:lnTo>
                    <a:pt x="91177" y="347262"/>
                  </a:lnTo>
                  <a:lnTo>
                    <a:pt x="135620" y="366513"/>
                  </a:lnTo>
                  <a:lnTo>
                    <a:pt x="185166" y="373633"/>
                  </a:lnTo>
                  <a:lnTo>
                    <a:pt x="196104" y="373412"/>
                  </a:lnTo>
                  <a:lnTo>
                    <a:pt x="206886" y="372570"/>
                  </a:lnTo>
                  <a:lnTo>
                    <a:pt x="217491" y="371122"/>
                  </a:lnTo>
                  <a:lnTo>
                    <a:pt x="227901" y="369087"/>
                  </a:lnTo>
                  <a:lnTo>
                    <a:pt x="228142" y="341363"/>
                  </a:lnTo>
                  <a:lnTo>
                    <a:pt x="217795" y="343764"/>
                  </a:lnTo>
                  <a:lnTo>
                    <a:pt x="207208" y="345484"/>
                  </a:lnTo>
                  <a:lnTo>
                    <a:pt x="196404" y="346499"/>
                  </a:lnTo>
                  <a:lnTo>
                    <a:pt x="185407" y="346786"/>
                  </a:lnTo>
                  <a:lnTo>
                    <a:pt x="134974" y="338162"/>
                  </a:lnTo>
                  <a:lnTo>
                    <a:pt x="91273" y="315037"/>
                  </a:lnTo>
                  <a:lnTo>
                    <a:pt x="56935" y="280085"/>
                  </a:lnTo>
                  <a:lnTo>
                    <a:pt x="34591" y="235983"/>
                  </a:lnTo>
                  <a:lnTo>
                    <a:pt x="26873" y="185407"/>
                  </a:lnTo>
                  <a:lnTo>
                    <a:pt x="35484" y="134979"/>
                  </a:lnTo>
                  <a:lnTo>
                    <a:pt x="58602" y="91278"/>
                  </a:lnTo>
                  <a:lnTo>
                    <a:pt x="93550" y="56935"/>
                  </a:lnTo>
                  <a:lnTo>
                    <a:pt x="137650" y="34585"/>
                  </a:lnTo>
                  <a:lnTo>
                    <a:pt x="188226" y="26860"/>
                  </a:lnTo>
                  <a:lnTo>
                    <a:pt x="238659" y="35477"/>
                  </a:lnTo>
                  <a:lnTo>
                    <a:pt x="282361" y="58600"/>
                  </a:lnTo>
                  <a:lnTo>
                    <a:pt x="316701" y="93552"/>
                  </a:lnTo>
                  <a:lnTo>
                    <a:pt x="339049" y="137657"/>
                  </a:lnTo>
                  <a:lnTo>
                    <a:pt x="346773" y="188239"/>
                  </a:lnTo>
                  <a:lnTo>
                    <a:pt x="341107" y="229102"/>
                  </a:lnTo>
                  <a:lnTo>
                    <a:pt x="325775" y="265977"/>
                  </a:lnTo>
                  <a:lnTo>
                    <a:pt x="302158" y="297511"/>
                  </a:lnTo>
                  <a:lnTo>
                    <a:pt x="271640" y="322351"/>
                  </a:lnTo>
                  <a:lnTo>
                    <a:pt x="271640" y="296900"/>
                  </a:lnTo>
                  <a:lnTo>
                    <a:pt x="245110" y="312572"/>
                  </a:lnTo>
                  <a:lnTo>
                    <a:pt x="245110" y="353860"/>
                  </a:lnTo>
                  <a:lnTo>
                    <a:pt x="281266" y="373811"/>
                  </a:lnTo>
                  <a:lnTo>
                    <a:pt x="307797" y="358139"/>
                  </a:lnTo>
                  <a:lnTo>
                    <a:pt x="285242" y="345681"/>
                  </a:lnTo>
                  <a:lnTo>
                    <a:pt x="321082" y="316566"/>
                  </a:lnTo>
                  <a:lnTo>
                    <a:pt x="348892" y="279647"/>
                  </a:lnTo>
                  <a:lnTo>
                    <a:pt x="366956" y="236414"/>
                  </a:lnTo>
                  <a:lnTo>
                    <a:pt x="373634" y="188467"/>
                  </a:lnTo>
                  <a:lnTo>
                    <a:pt x="367388" y="138803"/>
                  </a:lnTo>
                  <a:lnTo>
                    <a:pt x="348922" y="94027"/>
                  </a:lnTo>
                  <a:lnTo>
                    <a:pt x="320017" y="55948"/>
                  </a:lnTo>
                  <a:lnTo>
                    <a:pt x="282453" y="26377"/>
                  </a:lnTo>
                  <a:lnTo>
                    <a:pt x="238010" y="7124"/>
                  </a:lnTo>
                  <a:lnTo>
                    <a:pt x="188468" y="0"/>
                  </a:lnTo>
                  <a:close/>
                </a:path>
              </a:pathLst>
            </a:custGeom>
            <a:solidFill>
              <a:srgbClr val="7E1083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pic>
          <p:nvPicPr>
            <p:cNvPr id="79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1356" y="2228461"/>
              <a:ext cx="184188" cy="136842"/>
            </a:xfrm>
            <a:prstGeom prst="rect">
              <a:avLst/>
            </a:prstGeom>
          </p:spPr>
        </p:pic>
        <p:sp>
          <p:nvSpPr>
            <p:cNvPr id="80" name="object 18"/>
            <p:cNvSpPr/>
            <p:nvPr/>
          </p:nvSpPr>
          <p:spPr>
            <a:xfrm>
              <a:off x="4329296" y="1920730"/>
              <a:ext cx="3935729" cy="3868420"/>
            </a:xfrm>
            <a:custGeom>
              <a:avLst/>
              <a:gdLst/>
              <a:ahLst/>
              <a:cxnLst/>
              <a:rect l="l" t="t" r="r" b="b"/>
              <a:pathLst>
                <a:path w="3935729" h="3868420">
                  <a:moveTo>
                    <a:pt x="3753967" y="0"/>
                  </a:moveTo>
                  <a:lnTo>
                    <a:pt x="0" y="0"/>
                  </a:lnTo>
                  <a:lnTo>
                    <a:pt x="0" y="3868153"/>
                  </a:lnTo>
                  <a:lnTo>
                    <a:pt x="3935603" y="3868153"/>
                  </a:lnTo>
                  <a:lnTo>
                    <a:pt x="3935603" y="181635"/>
                  </a:lnTo>
                  <a:lnTo>
                    <a:pt x="3929115" y="133352"/>
                  </a:lnTo>
                  <a:lnTo>
                    <a:pt x="3910805" y="89964"/>
                  </a:lnTo>
                  <a:lnTo>
                    <a:pt x="3882404" y="53203"/>
                  </a:lnTo>
                  <a:lnTo>
                    <a:pt x="3845643" y="24800"/>
                  </a:lnTo>
                  <a:lnTo>
                    <a:pt x="3802254" y="6488"/>
                  </a:lnTo>
                  <a:lnTo>
                    <a:pt x="3753967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81" name="object 19"/>
          <p:cNvSpPr txBox="1"/>
          <p:nvPr/>
        </p:nvSpPr>
        <p:spPr>
          <a:xfrm>
            <a:off x="5093011" y="2136829"/>
            <a:ext cx="1264285" cy="31418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b="1" spc="-15" dirty="0" err="1">
                <a:solidFill>
                  <a:srgbClr val="7E108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不接受</a:t>
            </a:r>
            <a:endParaRPr lang="en-US" altLang="zh-HK" sz="2100" b="1" dirty="0">
              <a:latin typeface="Poppins Medium" panose="00000600000000000000" pitchFamily="2" charset="0"/>
              <a:ea typeface="微軟正黑體" panose="020B0604030504040204" pitchFamily="34" charset="-120"/>
              <a:cs typeface="Poppins Medium" panose="00000600000000000000" pitchFamily="2" charset="0"/>
            </a:endParaRPr>
          </a:p>
        </p:txBody>
      </p:sp>
      <p:grpSp>
        <p:nvGrpSpPr>
          <p:cNvPr id="82" name="object 20"/>
          <p:cNvGrpSpPr/>
          <p:nvPr/>
        </p:nvGrpSpPr>
        <p:grpSpPr>
          <a:xfrm>
            <a:off x="386697" y="1913747"/>
            <a:ext cx="7885430" cy="4431030"/>
            <a:chOff x="386697" y="1913747"/>
            <a:chExt cx="7885430" cy="4431030"/>
          </a:xfrm>
        </p:grpSpPr>
        <p:sp>
          <p:nvSpPr>
            <p:cNvPr id="83" name="object 21"/>
            <p:cNvSpPr/>
            <p:nvPr/>
          </p:nvSpPr>
          <p:spPr>
            <a:xfrm>
              <a:off x="4638756" y="2096381"/>
              <a:ext cx="374015" cy="374015"/>
            </a:xfrm>
            <a:custGeom>
              <a:avLst/>
              <a:gdLst/>
              <a:ahLst/>
              <a:cxnLst/>
              <a:rect l="l" t="t" r="r" b="b"/>
              <a:pathLst>
                <a:path w="374014" h="374014">
                  <a:moveTo>
                    <a:pt x="188468" y="0"/>
                  </a:moveTo>
                  <a:lnTo>
                    <a:pt x="138802" y="6250"/>
                  </a:lnTo>
                  <a:lnTo>
                    <a:pt x="94024" y="24717"/>
                  </a:lnTo>
                  <a:lnTo>
                    <a:pt x="55943" y="53622"/>
                  </a:lnTo>
                  <a:lnTo>
                    <a:pt x="26371" y="91186"/>
                  </a:lnTo>
                  <a:lnTo>
                    <a:pt x="7120" y="135631"/>
                  </a:lnTo>
                  <a:lnTo>
                    <a:pt x="0" y="185178"/>
                  </a:lnTo>
                  <a:lnTo>
                    <a:pt x="6249" y="234838"/>
                  </a:lnTo>
                  <a:lnTo>
                    <a:pt x="24714" y="279613"/>
                  </a:lnTo>
                  <a:lnTo>
                    <a:pt x="53616" y="317692"/>
                  </a:lnTo>
                  <a:lnTo>
                    <a:pt x="91177" y="347262"/>
                  </a:lnTo>
                  <a:lnTo>
                    <a:pt x="135620" y="366513"/>
                  </a:lnTo>
                  <a:lnTo>
                    <a:pt x="185166" y="373633"/>
                  </a:lnTo>
                  <a:lnTo>
                    <a:pt x="196104" y="373412"/>
                  </a:lnTo>
                  <a:lnTo>
                    <a:pt x="206886" y="372570"/>
                  </a:lnTo>
                  <a:lnTo>
                    <a:pt x="217491" y="371122"/>
                  </a:lnTo>
                  <a:lnTo>
                    <a:pt x="227901" y="369087"/>
                  </a:lnTo>
                  <a:lnTo>
                    <a:pt x="228142" y="341363"/>
                  </a:lnTo>
                  <a:lnTo>
                    <a:pt x="217793" y="343764"/>
                  </a:lnTo>
                  <a:lnTo>
                    <a:pt x="207203" y="345482"/>
                  </a:lnTo>
                  <a:lnTo>
                    <a:pt x="196399" y="346494"/>
                  </a:lnTo>
                  <a:lnTo>
                    <a:pt x="185407" y="346773"/>
                  </a:lnTo>
                  <a:lnTo>
                    <a:pt x="134974" y="338156"/>
                  </a:lnTo>
                  <a:lnTo>
                    <a:pt x="91273" y="315034"/>
                  </a:lnTo>
                  <a:lnTo>
                    <a:pt x="56935" y="280084"/>
                  </a:lnTo>
                  <a:lnTo>
                    <a:pt x="34591" y="235983"/>
                  </a:lnTo>
                  <a:lnTo>
                    <a:pt x="26873" y="185407"/>
                  </a:lnTo>
                  <a:lnTo>
                    <a:pt x="35484" y="134979"/>
                  </a:lnTo>
                  <a:lnTo>
                    <a:pt x="58602" y="91278"/>
                  </a:lnTo>
                  <a:lnTo>
                    <a:pt x="93550" y="56935"/>
                  </a:lnTo>
                  <a:lnTo>
                    <a:pt x="137650" y="34585"/>
                  </a:lnTo>
                  <a:lnTo>
                    <a:pt x="188226" y="26860"/>
                  </a:lnTo>
                  <a:lnTo>
                    <a:pt x="238659" y="35478"/>
                  </a:lnTo>
                  <a:lnTo>
                    <a:pt x="282361" y="58603"/>
                  </a:lnTo>
                  <a:lnTo>
                    <a:pt x="316701" y="93557"/>
                  </a:lnTo>
                  <a:lnTo>
                    <a:pt x="339049" y="137662"/>
                  </a:lnTo>
                  <a:lnTo>
                    <a:pt x="346773" y="188239"/>
                  </a:lnTo>
                  <a:lnTo>
                    <a:pt x="341104" y="229082"/>
                  </a:lnTo>
                  <a:lnTo>
                    <a:pt x="325766" y="265928"/>
                  </a:lnTo>
                  <a:lnTo>
                    <a:pt x="302148" y="297435"/>
                  </a:lnTo>
                  <a:lnTo>
                    <a:pt x="271640" y="322262"/>
                  </a:lnTo>
                  <a:lnTo>
                    <a:pt x="271640" y="296900"/>
                  </a:lnTo>
                  <a:lnTo>
                    <a:pt x="245110" y="312572"/>
                  </a:lnTo>
                  <a:lnTo>
                    <a:pt x="245110" y="353860"/>
                  </a:lnTo>
                  <a:lnTo>
                    <a:pt x="281266" y="373811"/>
                  </a:lnTo>
                  <a:lnTo>
                    <a:pt x="307809" y="358139"/>
                  </a:lnTo>
                  <a:lnTo>
                    <a:pt x="285242" y="345681"/>
                  </a:lnTo>
                  <a:lnTo>
                    <a:pt x="321082" y="316566"/>
                  </a:lnTo>
                  <a:lnTo>
                    <a:pt x="348892" y="279647"/>
                  </a:lnTo>
                  <a:lnTo>
                    <a:pt x="366956" y="236414"/>
                  </a:lnTo>
                  <a:lnTo>
                    <a:pt x="373634" y="188467"/>
                  </a:lnTo>
                  <a:lnTo>
                    <a:pt x="367388" y="138803"/>
                  </a:lnTo>
                  <a:lnTo>
                    <a:pt x="348922" y="94027"/>
                  </a:lnTo>
                  <a:lnTo>
                    <a:pt x="320017" y="55948"/>
                  </a:lnTo>
                  <a:lnTo>
                    <a:pt x="282453" y="26377"/>
                  </a:lnTo>
                  <a:lnTo>
                    <a:pt x="238010" y="7124"/>
                  </a:lnTo>
                  <a:lnTo>
                    <a:pt x="188468" y="0"/>
                  </a:lnTo>
                  <a:close/>
                </a:path>
              </a:pathLst>
            </a:custGeom>
            <a:solidFill>
              <a:srgbClr val="7E1083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pic>
          <p:nvPicPr>
            <p:cNvPr id="84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44321" y="2203644"/>
              <a:ext cx="159105" cy="159105"/>
            </a:xfrm>
            <a:prstGeom prst="rect">
              <a:avLst/>
            </a:prstGeom>
          </p:spPr>
        </p:pic>
        <p:pic>
          <p:nvPicPr>
            <p:cNvPr id="85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55626" y="3370338"/>
              <a:ext cx="1463728" cy="1258133"/>
            </a:xfrm>
            <a:prstGeom prst="rect">
              <a:avLst/>
            </a:prstGeom>
          </p:spPr>
        </p:pic>
        <p:pic>
          <p:nvPicPr>
            <p:cNvPr id="86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81741" y="3399093"/>
              <a:ext cx="1269633" cy="1229093"/>
            </a:xfrm>
            <a:prstGeom prst="rect">
              <a:avLst/>
            </a:prstGeom>
          </p:spPr>
        </p:pic>
        <p:sp>
          <p:nvSpPr>
            <p:cNvPr id="87" name="object 25"/>
            <p:cNvSpPr/>
            <p:nvPr/>
          </p:nvSpPr>
          <p:spPr>
            <a:xfrm>
              <a:off x="4329291" y="1920732"/>
              <a:ext cx="0" cy="3868420"/>
            </a:xfrm>
            <a:custGeom>
              <a:avLst/>
              <a:gdLst/>
              <a:ahLst/>
              <a:cxnLst/>
              <a:rect l="l" t="t" r="r" b="b"/>
              <a:pathLst>
                <a:path h="3868420">
                  <a:moveTo>
                    <a:pt x="0" y="0"/>
                  </a:moveTo>
                  <a:lnTo>
                    <a:pt x="0" y="3868153"/>
                  </a:lnTo>
                </a:path>
              </a:pathLst>
            </a:custGeom>
            <a:ln w="1370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sp>
          <p:nvSpPr>
            <p:cNvPr id="88" name="object 26"/>
            <p:cNvSpPr/>
            <p:nvPr/>
          </p:nvSpPr>
          <p:spPr>
            <a:xfrm>
              <a:off x="393682" y="2688577"/>
              <a:ext cx="7871459" cy="0"/>
            </a:xfrm>
            <a:custGeom>
              <a:avLst/>
              <a:gdLst/>
              <a:ahLst/>
              <a:cxnLst/>
              <a:rect l="l" t="t" r="r" b="b"/>
              <a:pathLst>
                <a:path w="7871459">
                  <a:moveTo>
                    <a:pt x="0" y="0"/>
                  </a:moveTo>
                  <a:lnTo>
                    <a:pt x="7871218" y="0"/>
                  </a:lnTo>
                </a:path>
              </a:pathLst>
            </a:custGeom>
            <a:ln w="1370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sp>
          <p:nvSpPr>
            <p:cNvPr id="89" name="object 27"/>
            <p:cNvSpPr/>
            <p:nvPr/>
          </p:nvSpPr>
          <p:spPr>
            <a:xfrm>
              <a:off x="393680" y="5762529"/>
              <a:ext cx="7871459" cy="582295"/>
            </a:xfrm>
            <a:custGeom>
              <a:avLst/>
              <a:gdLst/>
              <a:ahLst/>
              <a:cxnLst/>
              <a:rect l="l" t="t" r="r" b="b"/>
              <a:pathLst>
                <a:path w="7871459" h="582295">
                  <a:moveTo>
                    <a:pt x="7871218" y="0"/>
                  </a:moveTo>
                  <a:lnTo>
                    <a:pt x="0" y="0"/>
                  </a:lnTo>
                  <a:lnTo>
                    <a:pt x="0" y="400062"/>
                  </a:lnTo>
                  <a:lnTo>
                    <a:pt x="6487" y="448349"/>
                  </a:lnTo>
                  <a:lnTo>
                    <a:pt x="24797" y="491738"/>
                  </a:lnTo>
                  <a:lnTo>
                    <a:pt x="53198" y="528499"/>
                  </a:lnTo>
                  <a:lnTo>
                    <a:pt x="89959" y="556900"/>
                  </a:lnTo>
                  <a:lnTo>
                    <a:pt x="133348" y="575210"/>
                  </a:lnTo>
                  <a:lnTo>
                    <a:pt x="181635" y="581698"/>
                  </a:lnTo>
                  <a:lnTo>
                    <a:pt x="7689583" y="581698"/>
                  </a:lnTo>
                  <a:lnTo>
                    <a:pt x="7737870" y="575210"/>
                  </a:lnTo>
                  <a:lnTo>
                    <a:pt x="7781259" y="556900"/>
                  </a:lnTo>
                  <a:lnTo>
                    <a:pt x="7818019" y="528499"/>
                  </a:lnTo>
                  <a:lnTo>
                    <a:pt x="7846420" y="491738"/>
                  </a:lnTo>
                  <a:lnTo>
                    <a:pt x="7864730" y="448349"/>
                  </a:lnTo>
                  <a:lnTo>
                    <a:pt x="7871218" y="400062"/>
                  </a:lnTo>
                  <a:lnTo>
                    <a:pt x="7871218" y="0"/>
                  </a:lnTo>
                  <a:close/>
                </a:path>
              </a:pathLst>
            </a:custGeom>
            <a:solidFill>
              <a:srgbClr val="2F1271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90" name="object 28"/>
          <p:cNvSpPr txBox="1"/>
          <p:nvPr/>
        </p:nvSpPr>
        <p:spPr>
          <a:xfrm>
            <a:off x="5102659" y="4694518"/>
            <a:ext cx="970280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solidFill>
                  <a:srgbClr val="77767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非廚餘物質</a:t>
            </a:r>
          </a:p>
        </p:txBody>
      </p:sp>
      <p:sp>
        <p:nvSpPr>
          <p:cNvPr id="91" name="object 29"/>
          <p:cNvSpPr txBox="1"/>
          <p:nvPr/>
        </p:nvSpPr>
        <p:spPr>
          <a:xfrm>
            <a:off x="6619980" y="4694518"/>
            <a:ext cx="781050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solidFill>
                  <a:srgbClr val="77767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過多水分</a:t>
            </a:r>
          </a:p>
        </p:txBody>
      </p:sp>
      <p:sp>
        <p:nvSpPr>
          <p:cNvPr id="92" name="object 30"/>
          <p:cNvSpPr txBox="1"/>
          <p:nvPr/>
        </p:nvSpPr>
        <p:spPr>
          <a:xfrm>
            <a:off x="743960" y="5873425"/>
            <a:ext cx="6355080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如無法在當天把廚餘回收，可將廚餘暫時冷藏，避免產生氣味</a:t>
            </a:r>
            <a:endParaRPr sz="17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grpSp>
        <p:nvGrpSpPr>
          <p:cNvPr id="93" name="object 31"/>
          <p:cNvGrpSpPr/>
          <p:nvPr/>
        </p:nvGrpSpPr>
        <p:grpSpPr>
          <a:xfrm>
            <a:off x="707798" y="2941231"/>
            <a:ext cx="3306445" cy="2569845"/>
            <a:chOff x="707798" y="2941231"/>
            <a:chExt cx="3306445" cy="2569845"/>
          </a:xfrm>
        </p:grpSpPr>
        <p:pic>
          <p:nvPicPr>
            <p:cNvPr id="94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9028" y="2943695"/>
              <a:ext cx="1538973" cy="1189503"/>
            </a:xfrm>
            <a:prstGeom prst="rect">
              <a:avLst/>
            </a:prstGeom>
          </p:spPr>
        </p:pic>
        <p:pic>
          <p:nvPicPr>
            <p:cNvPr id="95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65196" y="2941231"/>
              <a:ext cx="1548942" cy="1191031"/>
            </a:xfrm>
            <a:prstGeom prst="rect">
              <a:avLst/>
            </a:prstGeom>
          </p:spPr>
        </p:pic>
        <p:pic>
          <p:nvPicPr>
            <p:cNvPr id="96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7798" y="4320121"/>
              <a:ext cx="1548686" cy="1190620"/>
            </a:xfrm>
            <a:prstGeom prst="rect">
              <a:avLst/>
            </a:prstGeom>
          </p:spPr>
        </p:pic>
        <p:pic>
          <p:nvPicPr>
            <p:cNvPr id="97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65197" y="4320121"/>
              <a:ext cx="1548939" cy="1190785"/>
            </a:xfrm>
            <a:prstGeom prst="rect">
              <a:avLst/>
            </a:prstGeom>
          </p:spPr>
        </p:pic>
      </p:grpSp>
      <p:pic>
        <p:nvPicPr>
          <p:cNvPr id="98" name="object 3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588794" y="1925345"/>
            <a:ext cx="3209531" cy="3298647"/>
          </a:xfrm>
          <a:prstGeom prst="rect">
            <a:avLst/>
          </a:prstGeom>
        </p:spPr>
      </p:pic>
      <p:sp>
        <p:nvSpPr>
          <p:cNvPr id="99" name="object 37"/>
          <p:cNvSpPr/>
          <p:nvPr/>
        </p:nvSpPr>
        <p:spPr>
          <a:xfrm>
            <a:off x="8588795" y="5402281"/>
            <a:ext cx="3209925" cy="942340"/>
          </a:xfrm>
          <a:custGeom>
            <a:avLst/>
            <a:gdLst/>
            <a:ahLst/>
            <a:cxnLst/>
            <a:rect l="l" t="t" r="r" b="b"/>
            <a:pathLst>
              <a:path w="3209925" h="942339">
                <a:moveTo>
                  <a:pt x="3027883" y="0"/>
                </a:moveTo>
                <a:lnTo>
                  <a:pt x="181648" y="0"/>
                </a:lnTo>
                <a:lnTo>
                  <a:pt x="133360" y="6487"/>
                </a:lnTo>
                <a:lnTo>
                  <a:pt x="89968" y="24797"/>
                </a:lnTo>
                <a:lnTo>
                  <a:pt x="53205" y="53198"/>
                </a:lnTo>
                <a:lnTo>
                  <a:pt x="24801" y="89959"/>
                </a:lnTo>
                <a:lnTo>
                  <a:pt x="6488" y="133348"/>
                </a:lnTo>
                <a:lnTo>
                  <a:pt x="0" y="181635"/>
                </a:lnTo>
                <a:lnTo>
                  <a:pt x="0" y="760310"/>
                </a:lnTo>
                <a:lnTo>
                  <a:pt x="6488" y="808597"/>
                </a:lnTo>
                <a:lnTo>
                  <a:pt x="24801" y="851987"/>
                </a:lnTo>
                <a:lnTo>
                  <a:pt x="53205" y="888747"/>
                </a:lnTo>
                <a:lnTo>
                  <a:pt x="89968" y="917148"/>
                </a:lnTo>
                <a:lnTo>
                  <a:pt x="133360" y="935458"/>
                </a:lnTo>
                <a:lnTo>
                  <a:pt x="181648" y="941946"/>
                </a:lnTo>
                <a:lnTo>
                  <a:pt x="3027883" y="941946"/>
                </a:lnTo>
                <a:lnTo>
                  <a:pt x="3076170" y="935458"/>
                </a:lnTo>
                <a:lnTo>
                  <a:pt x="3119559" y="917148"/>
                </a:lnTo>
                <a:lnTo>
                  <a:pt x="3156319" y="888747"/>
                </a:lnTo>
                <a:lnTo>
                  <a:pt x="3184720" y="851987"/>
                </a:lnTo>
                <a:lnTo>
                  <a:pt x="3203030" y="808597"/>
                </a:lnTo>
                <a:lnTo>
                  <a:pt x="3209518" y="760310"/>
                </a:lnTo>
                <a:lnTo>
                  <a:pt x="3209518" y="181635"/>
                </a:lnTo>
                <a:lnTo>
                  <a:pt x="3203030" y="133348"/>
                </a:lnTo>
                <a:lnTo>
                  <a:pt x="3184720" y="89959"/>
                </a:lnTo>
                <a:lnTo>
                  <a:pt x="3156319" y="53198"/>
                </a:lnTo>
                <a:lnTo>
                  <a:pt x="3119559" y="24797"/>
                </a:lnTo>
                <a:lnTo>
                  <a:pt x="3076170" y="6487"/>
                </a:lnTo>
                <a:lnTo>
                  <a:pt x="3027883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 dirty="0">
              <a:ea typeface="微軟正黑體" panose="020B0604030504040204" pitchFamily="34" charset="-120"/>
            </a:endParaRPr>
          </a:p>
        </p:txBody>
      </p:sp>
      <p:sp>
        <p:nvSpPr>
          <p:cNvPr id="100" name="object 38"/>
          <p:cNvSpPr txBox="1"/>
          <p:nvPr/>
        </p:nvSpPr>
        <p:spPr>
          <a:xfrm>
            <a:off x="8859409" y="5499658"/>
            <a:ext cx="2702560" cy="708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6399"/>
              </a:lnSpc>
              <a:spcBef>
                <a:spcPts val="95"/>
              </a:spcBef>
            </a:pPr>
            <a:r>
              <a:rPr sz="1300" b="1" dirty="0">
                <a:solidFill>
                  <a:srgbClr val="2F12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市民應盡量使用可重用器皿盛載廚餘進行回收。如有需要，亦可使用膠袋盛載廚餘一同放入廚餘回收桶。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傳統廚餘回收桶 </a:t>
            </a:r>
            <a:r>
              <a:rPr lang="en-US" altLang="zh-TW" dirty="0"/>
              <a:t>VS</a:t>
            </a:r>
            <a:r>
              <a:rPr lang="zh-TW" altLang="en-US" spc="-10" dirty="0"/>
              <a:t> 智能廚餘回收桶</a:t>
            </a:r>
            <a:endParaRPr lang="zh-HK" altLang="en-US" dirty="0"/>
          </a:p>
        </p:txBody>
      </p:sp>
      <p:grpSp>
        <p:nvGrpSpPr>
          <p:cNvPr id="36" name="object 4"/>
          <p:cNvGrpSpPr/>
          <p:nvPr/>
        </p:nvGrpSpPr>
        <p:grpSpPr>
          <a:xfrm>
            <a:off x="2387003" y="1818979"/>
            <a:ext cx="7418070" cy="2289810"/>
            <a:chOff x="2387003" y="1818979"/>
            <a:chExt cx="7418070" cy="2289810"/>
          </a:xfrm>
        </p:grpSpPr>
        <p:sp>
          <p:nvSpPr>
            <p:cNvPr id="37" name="object 5"/>
            <p:cNvSpPr/>
            <p:nvPr/>
          </p:nvSpPr>
          <p:spPr>
            <a:xfrm>
              <a:off x="2387003" y="1818979"/>
              <a:ext cx="7418070" cy="2289810"/>
            </a:xfrm>
            <a:custGeom>
              <a:avLst/>
              <a:gdLst/>
              <a:ahLst/>
              <a:cxnLst/>
              <a:rect l="l" t="t" r="r" b="b"/>
              <a:pathLst>
                <a:path w="7418070" h="2289810">
                  <a:moveTo>
                    <a:pt x="7233602" y="0"/>
                  </a:moveTo>
                  <a:lnTo>
                    <a:pt x="184391" y="0"/>
                  </a:lnTo>
                  <a:lnTo>
                    <a:pt x="135371" y="6586"/>
                  </a:lnTo>
                  <a:lnTo>
                    <a:pt x="91323" y="25173"/>
                  </a:lnTo>
                  <a:lnTo>
                    <a:pt x="54005" y="54005"/>
                  </a:lnTo>
                  <a:lnTo>
                    <a:pt x="25173" y="91323"/>
                  </a:lnTo>
                  <a:lnTo>
                    <a:pt x="6586" y="135371"/>
                  </a:lnTo>
                  <a:lnTo>
                    <a:pt x="0" y="184391"/>
                  </a:lnTo>
                  <a:lnTo>
                    <a:pt x="0" y="2105304"/>
                  </a:lnTo>
                  <a:lnTo>
                    <a:pt x="6586" y="2154324"/>
                  </a:lnTo>
                  <a:lnTo>
                    <a:pt x="25173" y="2198372"/>
                  </a:lnTo>
                  <a:lnTo>
                    <a:pt x="54005" y="2235690"/>
                  </a:lnTo>
                  <a:lnTo>
                    <a:pt x="91323" y="2264521"/>
                  </a:lnTo>
                  <a:lnTo>
                    <a:pt x="135371" y="2283109"/>
                  </a:lnTo>
                  <a:lnTo>
                    <a:pt x="184391" y="2289695"/>
                  </a:lnTo>
                  <a:lnTo>
                    <a:pt x="7233602" y="2289695"/>
                  </a:lnTo>
                  <a:lnTo>
                    <a:pt x="7282622" y="2283109"/>
                  </a:lnTo>
                  <a:lnTo>
                    <a:pt x="7326670" y="2264521"/>
                  </a:lnTo>
                  <a:lnTo>
                    <a:pt x="7363988" y="2235690"/>
                  </a:lnTo>
                  <a:lnTo>
                    <a:pt x="7392820" y="2198372"/>
                  </a:lnTo>
                  <a:lnTo>
                    <a:pt x="7411407" y="2154324"/>
                  </a:lnTo>
                  <a:lnTo>
                    <a:pt x="7417993" y="2105304"/>
                  </a:lnTo>
                  <a:lnTo>
                    <a:pt x="7417993" y="184391"/>
                  </a:lnTo>
                  <a:lnTo>
                    <a:pt x="7411407" y="135371"/>
                  </a:lnTo>
                  <a:lnTo>
                    <a:pt x="7392820" y="91323"/>
                  </a:lnTo>
                  <a:lnTo>
                    <a:pt x="7363988" y="54005"/>
                  </a:lnTo>
                  <a:lnTo>
                    <a:pt x="7326670" y="25173"/>
                  </a:lnTo>
                  <a:lnTo>
                    <a:pt x="7282622" y="6586"/>
                  </a:lnTo>
                  <a:lnTo>
                    <a:pt x="7233602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pic>
          <p:nvPicPr>
            <p:cNvPr id="38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84348" y="1992922"/>
              <a:ext cx="1649564" cy="1941804"/>
            </a:xfrm>
            <a:prstGeom prst="rect">
              <a:avLst/>
            </a:prstGeom>
          </p:spPr>
        </p:pic>
      </p:grpSp>
      <p:sp>
        <p:nvSpPr>
          <p:cNvPr id="39" name="object 7"/>
          <p:cNvSpPr/>
          <p:nvPr/>
        </p:nvSpPr>
        <p:spPr>
          <a:xfrm>
            <a:off x="2387003" y="4284309"/>
            <a:ext cx="7418070" cy="2289810"/>
          </a:xfrm>
          <a:custGeom>
            <a:avLst/>
            <a:gdLst/>
            <a:ahLst/>
            <a:cxnLst/>
            <a:rect l="l" t="t" r="r" b="b"/>
            <a:pathLst>
              <a:path w="7418070" h="2289809">
                <a:moveTo>
                  <a:pt x="7233602" y="0"/>
                </a:moveTo>
                <a:lnTo>
                  <a:pt x="184391" y="0"/>
                </a:lnTo>
                <a:lnTo>
                  <a:pt x="135371" y="6586"/>
                </a:lnTo>
                <a:lnTo>
                  <a:pt x="91323" y="25173"/>
                </a:lnTo>
                <a:lnTo>
                  <a:pt x="54005" y="54005"/>
                </a:lnTo>
                <a:lnTo>
                  <a:pt x="25173" y="91323"/>
                </a:lnTo>
                <a:lnTo>
                  <a:pt x="6586" y="135371"/>
                </a:lnTo>
                <a:lnTo>
                  <a:pt x="0" y="184391"/>
                </a:lnTo>
                <a:lnTo>
                  <a:pt x="0" y="2105304"/>
                </a:lnTo>
                <a:lnTo>
                  <a:pt x="6586" y="2154324"/>
                </a:lnTo>
                <a:lnTo>
                  <a:pt x="25173" y="2198372"/>
                </a:lnTo>
                <a:lnTo>
                  <a:pt x="54005" y="2235690"/>
                </a:lnTo>
                <a:lnTo>
                  <a:pt x="91323" y="2264521"/>
                </a:lnTo>
                <a:lnTo>
                  <a:pt x="135371" y="2283109"/>
                </a:lnTo>
                <a:lnTo>
                  <a:pt x="184391" y="2289695"/>
                </a:lnTo>
                <a:lnTo>
                  <a:pt x="7233602" y="2289695"/>
                </a:lnTo>
                <a:lnTo>
                  <a:pt x="7282622" y="2283109"/>
                </a:lnTo>
                <a:lnTo>
                  <a:pt x="7326670" y="2264521"/>
                </a:lnTo>
                <a:lnTo>
                  <a:pt x="7363988" y="2235690"/>
                </a:lnTo>
                <a:lnTo>
                  <a:pt x="7392820" y="2198372"/>
                </a:lnTo>
                <a:lnTo>
                  <a:pt x="7411407" y="2154324"/>
                </a:lnTo>
                <a:lnTo>
                  <a:pt x="7417993" y="2105304"/>
                </a:lnTo>
                <a:lnTo>
                  <a:pt x="7417993" y="184391"/>
                </a:lnTo>
                <a:lnTo>
                  <a:pt x="7411407" y="135371"/>
                </a:lnTo>
                <a:lnTo>
                  <a:pt x="7392820" y="91323"/>
                </a:lnTo>
                <a:lnTo>
                  <a:pt x="7363988" y="54005"/>
                </a:lnTo>
                <a:lnTo>
                  <a:pt x="7326670" y="25173"/>
                </a:lnTo>
                <a:lnTo>
                  <a:pt x="7282622" y="6586"/>
                </a:lnTo>
                <a:lnTo>
                  <a:pt x="723360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 dirty="0">
              <a:ea typeface="微軟正黑體" panose="020B0604030504040204" pitchFamily="34" charset="-120"/>
            </a:endParaRPr>
          </a:p>
        </p:txBody>
      </p:sp>
      <p:sp>
        <p:nvSpPr>
          <p:cNvPr id="40" name="object 8"/>
          <p:cNvSpPr txBox="1"/>
          <p:nvPr/>
        </p:nvSpPr>
        <p:spPr>
          <a:xfrm>
            <a:off x="4443968" y="2348795"/>
            <a:ext cx="5096510" cy="1425390"/>
          </a:xfrm>
          <a:prstGeom prst="rect">
            <a:avLst/>
          </a:prstGeom>
        </p:spPr>
        <p:txBody>
          <a:bodyPr vert="horz" wrap="square" lIns="0" tIns="225425" rIns="0" bIns="0" rtlCol="0">
            <a:spAutoFit/>
          </a:bodyPr>
          <a:lstStyle/>
          <a:p>
            <a:pPr marL="377190" indent="-303530">
              <a:lnSpc>
                <a:spcPct val="100000"/>
              </a:lnSpc>
              <a:spcBef>
                <a:spcPts val="1455"/>
              </a:spcBef>
              <a:buAutoNum type="arabicPeriod"/>
              <a:tabLst>
                <a:tab pos="377190" algn="l"/>
              </a:tabLst>
            </a:pPr>
            <a:r>
              <a:rPr sz="2150" b="1" spc="-5" dirty="0" err="1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可安排多個廚餘回收桶方便居民使用</a:t>
            </a:r>
            <a:endParaRPr sz="215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377190" indent="-303530">
              <a:lnSpc>
                <a:spcPct val="100000"/>
              </a:lnSpc>
              <a:spcBef>
                <a:spcPts val="845"/>
              </a:spcBef>
              <a:buAutoNum type="arabicPeriod"/>
              <a:tabLst>
                <a:tab pos="377190" algn="l"/>
              </a:tabLst>
            </a:pPr>
            <a:r>
              <a:rPr sz="2150" b="1" spc="-5" dirty="0" err="1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不受供電設備及環境因素所限</a:t>
            </a:r>
            <a:endParaRPr sz="215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377190" indent="-303530">
              <a:lnSpc>
                <a:spcPct val="100000"/>
              </a:lnSpc>
              <a:spcBef>
                <a:spcPts val="840"/>
              </a:spcBef>
              <a:buAutoNum type="arabicPeriod"/>
              <a:tabLst>
                <a:tab pos="377190" algn="l"/>
              </a:tabLst>
            </a:pPr>
            <a:r>
              <a:rPr sz="2150" b="1" spc="-10" dirty="0" err="1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批核申請的時間較短</a:t>
            </a:r>
            <a:endParaRPr sz="215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pic>
        <p:nvPicPr>
          <p:cNvPr id="41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84348" y="4458253"/>
            <a:ext cx="1649564" cy="1941797"/>
          </a:xfrm>
          <a:prstGeom prst="rect">
            <a:avLst/>
          </a:prstGeom>
        </p:spPr>
      </p:pic>
      <p:pic>
        <p:nvPicPr>
          <p:cNvPr id="42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40552" y="6166478"/>
            <a:ext cx="990658" cy="398528"/>
          </a:xfrm>
          <a:prstGeom prst="rect">
            <a:avLst/>
          </a:prstGeom>
        </p:spPr>
      </p:pic>
      <p:grpSp>
        <p:nvGrpSpPr>
          <p:cNvPr id="43" name="object 20"/>
          <p:cNvGrpSpPr/>
          <p:nvPr/>
        </p:nvGrpSpPr>
        <p:grpSpPr>
          <a:xfrm>
            <a:off x="10631633" y="4965459"/>
            <a:ext cx="1018540" cy="1148080"/>
            <a:chOff x="10631633" y="4965459"/>
            <a:chExt cx="1018540" cy="1148080"/>
          </a:xfrm>
        </p:grpSpPr>
        <p:sp>
          <p:nvSpPr>
            <p:cNvPr id="44" name="object 21"/>
            <p:cNvSpPr/>
            <p:nvPr/>
          </p:nvSpPr>
          <p:spPr>
            <a:xfrm>
              <a:off x="10631627" y="5610694"/>
              <a:ext cx="1018540" cy="502920"/>
            </a:xfrm>
            <a:custGeom>
              <a:avLst/>
              <a:gdLst/>
              <a:ahLst/>
              <a:cxnLst/>
              <a:rect l="l" t="t" r="r" b="b"/>
              <a:pathLst>
                <a:path w="1018540" h="50292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14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57" y="4064"/>
                  </a:lnTo>
                  <a:lnTo>
                    <a:pt x="163550" y="15735"/>
                  </a:lnTo>
                  <a:lnTo>
                    <a:pt x="124421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302" y="124434"/>
                  </a:lnTo>
                  <a:lnTo>
                    <a:pt x="15722" y="163563"/>
                  </a:lnTo>
                  <a:lnTo>
                    <a:pt x="4051" y="206070"/>
                  </a:lnTo>
                  <a:lnTo>
                    <a:pt x="0" y="251218"/>
                  </a:lnTo>
                  <a:lnTo>
                    <a:pt x="4051" y="296379"/>
                  </a:lnTo>
                  <a:lnTo>
                    <a:pt x="15722" y="338874"/>
                  </a:lnTo>
                  <a:lnTo>
                    <a:pt x="34302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21" y="468134"/>
                  </a:lnTo>
                  <a:lnTo>
                    <a:pt x="163550" y="486714"/>
                  </a:lnTo>
                  <a:lnTo>
                    <a:pt x="206057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23" y="494207"/>
                  </a:lnTo>
                  <a:lnTo>
                    <a:pt x="344779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69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84" y="175006"/>
                  </a:lnTo>
                  <a:lnTo>
                    <a:pt x="326948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95" y="133362"/>
                  </a:lnTo>
                  <a:lnTo>
                    <a:pt x="161442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42" y="341680"/>
                  </a:lnTo>
                  <a:lnTo>
                    <a:pt x="202095" y="369087"/>
                  </a:lnTo>
                  <a:lnTo>
                    <a:pt x="251879" y="379145"/>
                  </a:lnTo>
                  <a:lnTo>
                    <a:pt x="279374" y="376174"/>
                  </a:lnTo>
                  <a:lnTo>
                    <a:pt x="304800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30" y="439470"/>
                  </a:lnTo>
                  <a:lnTo>
                    <a:pt x="295300" y="453034"/>
                  </a:lnTo>
                  <a:lnTo>
                    <a:pt x="251206" y="457784"/>
                  </a:lnTo>
                  <a:lnTo>
                    <a:pt x="203911" y="452323"/>
                  </a:lnTo>
                  <a:lnTo>
                    <a:pt x="160464" y="436753"/>
                  </a:lnTo>
                  <a:lnTo>
                    <a:pt x="122110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110" y="90106"/>
                  </a:lnTo>
                  <a:lnTo>
                    <a:pt x="160464" y="65697"/>
                  </a:lnTo>
                  <a:lnTo>
                    <a:pt x="203911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34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>
                  <a:moveTo>
                    <a:pt x="895451" y="251218"/>
                  </a:moveTo>
                  <a:lnTo>
                    <a:pt x="885393" y="201422"/>
                  </a:lnTo>
                  <a:lnTo>
                    <a:pt x="862825" y="167957"/>
                  </a:lnTo>
                  <a:lnTo>
                    <a:pt x="857986" y="160769"/>
                  </a:lnTo>
                  <a:lnTo>
                    <a:pt x="850785" y="155917"/>
                  </a:lnTo>
                  <a:lnTo>
                    <a:pt x="850785" y="251218"/>
                  </a:lnTo>
                  <a:lnTo>
                    <a:pt x="844232" y="283591"/>
                  </a:lnTo>
                  <a:lnTo>
                    <a:pt x="826376" y="310070"/>
                  </a:lnTo>
                  <a:lnTo>
                    <a:pt x="799909" y="327939"/>
                  </a:lnTo>
                  <a:lnTo>
                    <a:pt x="767537" y="334492"/>
                  </a:lnTo>
                  <a:lnTo>
                    <a:pt x="735152" y="327939"/>
                  </a:lnTo>
                  <a:lnTo>
                    <a:pt x="708685" y="310070"/>
                  </a:lnTo>
                  <a:lnTo>
                    <a:pt x="690816" y="283591"/>
                  </a:lnTo>
                  <a:lnTo>
                    <a:pt x="684276" y="251218"/>
                  </a:lnTo>
                  <a:lnTo>
                    <a:pt x="690816" y="218846"/>
                  </a:lnTo>
                  <a:lnTo>
                    <a:pt x="708685" y="192366"/>
                  </a:lnTo>
                  <a:lnTo>
                    <a:pt x="735152" y="174510"/>
                  </a:lnTo>
                  <a:lnTo>
                    <a:pt x="767537" y="167957"/>
                  </a:lnTo>
                  <a:lnTo>
                    <a:pt x="799909" y="174510"/>
                  </a:lnTo>
                  <a:lnTo>
                    <a:pt x="826376" y="192366"/>
                  </a:lnTo>
                  <a:lnTo>
                    <a:pt x="844232" y="218846"/>
                  </a:lnTo>
                  <a:lnTo>
                    <a:pt x="850785" y="251218"/>
                  </a:lnTo>
                  <a:lnTo>
                    <a:pt x="850785" y="155917"/>
                  </a:lnTo>
                  <a:lnTo>
                    <a:pt x="817321" y="133350"/>
                  </a:lnTo>
                  <a:lnTo>
                    <a:pt x="767537" y="123304"/>
                  </a:lnTo>
                  <a:lnTo>
                    <a:pt x="717740" y="133350"/>
                  </a:lnTo>
                  <a:lnTo>
                    <a:pt x="677075" y="160769"/>
                  </a:lnTo>
                  <a:lnTo>
                    <a:pt x="649655" y="201422"/>
                  </a:lnTo>
                  <a:lnTo>
                    <a:pt x="639610" y="251218"/>
                  </a:lnTo>
                  <a:lnTo>
                    <a:pt x="649655" y="301015"/>
                  </a:lnTo>
                  <a:lnTo>
                    <a:pt x="677075" y="341680"/>
                  </a:lnTo>
                  <a:lnTo>
                    <a:pt x="717740" y="369087"/>
                  </a:lnTo>
                  <a:lnTo>
                    <a:pt x="767537" y="379145"/>
                  </a:lnTo>
                  <a:lnTo>
                    <a:pt x="817321" y="369087"/>
                  </a:lnTo>
                  <a:lnTo>
                    <a:pt x="857986" y="341680"/>
                  </a:lnTo>
                  <a:lnTo>
                    <a:pt x="862825" y="334492"/>
                  </a:lnTo>
                  <a:lnTo>
                    <a:pt x="885393" y="301015"/>
                  </a:lnTo>
                  <a:lnTo>
                    <a:pt x="895451" y="251218"/>
                  </a:lnTo>
                  <a:close/>
                </a:path>
                <a:path w="1018540" h="502920">
                  <a:moveTo>
                    <a:pt x="1018032" y="251218"/>
                  </a:moveTo>
                  <a:lnTo>
                    <a:pt x="1013993" y="206070"/>
                  </a:lnTo>
                  <a:lnTo>
                    <a:pt x="1002322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73" y="341985"/>
                  </a:lnTo>
                  <a:lnTo>
                    <a:pt x="927963" y="380339"/>
                  </a:lnTo>
                  <a:lnTo>
                    <a:pt x="895959" y="412343"/>
                  </a:lnTo>
                  <a:lnTo>
                    <a:pt x="857605" y="436753"/>
                  </a:lnTo>
                  <a:lnTo>
                    <a:pt x="814158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109" y="436753"/>
                  </a:lnTo>
                  <a:lnTo>
                    <a:pt x="637755" y="412343"/>
                  </a:lnTo>
                  <a:lnTo>
                    <a:pt x="605751" y="380339"/>
                  </a:lnTo>
                  <a:lnTo>
                    <a:pt x="581342" y="341985"/>
                  </a:lnTo>
                  <a:lnTo>
                    <a:pt x="565785" y="298526"/>
                  </a:lnTo>
                  <a:lnTo>
                    <a:pt x="560311" y="251218"/>
                  </a:lnTo>
                  <a:lnTo>
                    <a:pt x="565785" y="203923"/>
                  </a:lnTo>
                  <a:lnTo>
                    <a:pt x="581342" y="160464"/>
                  </a:lnTo>
                  <a:lnTo>
                    <a:pt x="605751" y="122110"/>
                  </a:lnTo>
                  <a:lnTo>
                    <a:pt x="637755" y="90106"/>
                  </a:lnTo>
                  <a:lnTo>
                    <a:pt x="676109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58" y="50139"/>
                  </a:lnTo>
                  <a:lnTo>
                    <a:pt x="857605" y="65697"/>
                  </a:lnTo>
                  <a:lnTo>
                    <a:pt x="895959" y="90106"/>
                  </a:lnTo>
                  <a:lnTo>
                    <a:pt x="927963" y="122110"/>
                  </a:lnTo>
                  <a:lnTo>
                    <a:pt x="952373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87" y="59093"/>
                  </a:lnTo>
                  <a:lnTo>
                    <a:pt x="893635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702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48" y="124421"/>
                  </a:lnTo>
                  <a:lnTo>
                    <a:pt x="531368" y="163563"/>
                  </a:lnTo>
                  <a:lnTo>
                    <a:pt x="519696" y="206070"/>
                  </a:lnTo>
                  <a:lnTo>
                    <a:pt x="515645" y="251218"/>
                  </a:lnTo>
                  <a:lnTo>
                    <a:pt x="519696" y="296379"/>
                  </a:lnTo>
                  <a:lnTo>
                    <a:pt x="531368" y="338874"/>
                  </a:lnTo>
                  <a:lnTo>
                    <a:pt x="549948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702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35" y="468134"/>
                  </a:lnTo>
                  <a:lnTo>
                    <a:pt x="908278" y="457771"/>
                  </a:lnTo>
                  <a:lnTo>
                    <a:pt x="928687" y="443344"/>
                  </a:lnTo>
                  <a:lnTo>
                    <a:pt x="958964" y="413067"/>
                  </a:lnTo>
                  <a:lnTo>
                    <a:pt x="983742" y="378015"/>
                  </a:lnTo>
                  <a:lnTo>
                    <a:pt x="1002322" y="338874"/>
                  </a:lnTo>
                  <a:lnTo>
                    <a:pt x="1013993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pic>
          <p:nvPicPr>
            <p:cNvPr id="45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0694" y="4965459"/>
              <a:ext cx="997915" cy="672446"/>
            </a:xfrm>
            <a:prstGeom prst="rect">
              <a:avLst/>
            </a:prstGeom>
          </p:spPr>
        </p:pic>
      </p:grpSp>
      <p:sp>
        <p:nvSpPr>
          <p:cNvPr id="46" name="object 8"/>
          <p:cNvSpPr txBox="1"/>
          <p:nvPr/>
        </p:nvSpPr>
        <p:spPr>
          <a:xfrm>
            <a:off x="4443968" y="4849333"/>
            <a:ext cx="5096510" cy="1425390"/>
          </a:xfrm>
          <a:prstGeom prst="rect">
            <a:avLst/>
          </a:prstGeom>
        </p:spPr>
        <p:txBody>
          <a:bodyPr vert="horz" wrap="square" lIns="0" tIns="225425" rIns="0" bIns="0" rtlCol="0">
            <a:spAutoFit/>
          </a:bodyPr>
          <a:lstStyle/>
          <a:p>
            <a:pPr marL="377190" indent="-303530">
              <a:lnSpc>
                <a:spcPct val="100000"/>
              </a:lnSpc>
              <a:spcBef>
                <a:spcPts val="1639"/>
              </a:spcBef>
              <a:buAutoNum type="arabicPeriod"/>
              <a:tabLst>
                <a:tab pos="377190" algn="l"/>
              </a:tabLst>
            </a:pPr>
            <a:r>
              <a:rPr sz="2150" b="1" spc="-5" dirty="0" err="1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備有除味裝置及自動發送提醒換桶訊息</a:t>
            </a:r>
            <a:endParaRPr sz="215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377190" indent="-303530">
              <a:lnSpc>
                <a:spcPct val="100000"/>
              </a:lnSpc>
              <a:spcBef>
                <a:spcPts val="845"/>
              </a:spcBef>
              <a:buAutoNum type="arabicPeriod"/>
              <a:tabLst>
                <a:tab pos="377190" algn="l"/>
              </a:tabLst>
            </a:pPr>
            <a:r>
              <a:rPr sz="2150" b="1" spc="-5" dirty="0" err="1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需要接駁電源及有良好通信網絡覆蓋</a:t>
            </a:r>
            <a:endParaRPr sz="215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377190" indent="-303530">
              <a:lnSpc>
                <a:spcPct val="100000"/>
              </a:lnSpc>
              <a:spcBef>
                <a:spcPts val="840"/>
              </a:spcBef>
              <a:buAutoNum type="arabicPeriod"/>
              <a:tabLst>
                <a:tab pos="377190" algn="l"/>
              </a:tabLst>
            </a:pPr>
            <a:r>
              <a:rPr sz="2150" b="1" spc="-5" dirty="0" err="1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回收時可賺取「綠綠賞」積分</a:t>
            </a:r>
            <a:endParaRPr sz="215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4349098" y="4505032"/>
            <a:ext cx="2544927" cy="4847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zh-TW" altLang="en-US" sz="2550" b="1" spc="-10" dirty="0">
                <a:solidFill>
                  <a:srgbClr val="2F12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智能廚餘回收桶</a:t>
            </a:r>
            <a:endParaRPr lang="zh-TW" altLang="en-US" sz="255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4349098" y="1984391"/>
            <a:ext cx="2544927" cy="4847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775"/>
              </a:spcBef>
            </a:pPr>
            <a:r>
              <a:rPr lang="zh-TW" altLang="en-US" sz="2550" b="1" spc="-10" dirty="0">
                <a:solidFill>
                  <a:srgbClr val="7E108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傳統廚餘回收桶</a:t>
            </a:r>
            <a:endParaRPr lang="zh-TW" altLang="en-US" sz="255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pc="-10" dirty="0"/>
              <a:t>家居廚餘回收步驟</a:t>
            </a:r>
            <a:endParaRPr lang="zh-HK" altLang="en-US" dirty="0"/>
          </a:p>
        </p:txBody>
      </p:sp>
      <p:grpSp>
        <p:nvGrpSpPr>
          <p:cNvPr id="67" name="object 13"/>
          <p:cNvGrpSpPr/>
          <p:nvPr/>
        </p:nvGrpSpPr>
        <p:grpSpPr>
          <a:xfrm>
            <a:off x="0" y="3200114"/>
            <a:ext cx="12192000" cy="419100"/>
            <a:chOff x="0" y="3200114"/>
            <a:chExt cx="12192000" cy="419100"/>
          </a:xfrm>
        </p:grpSpPr>
        <p:pic>
          <p:nvPicPr>
            <p:cNvPr id="68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445928"/>
              <a:ext cx="12192000" cy="64973"/>
            </a:xfrm>
            <a:prstGeom prst="rect">
              <a:avLst/>
            </a:prstGeom>
          </p:spPr>
        </p:pic>
        <p:sp>
          <p:nvSpPr>
            <p:cNvPr id="69" name="object 15"/>
            <p:cNvSpPr/>
            <p:nvPr/>
          </p:nvSpPr>
          <p:spPr>
            <a:xfrm>
              <a:off x="1860685" y="3200114"/>
              <a:ext cx="0" cy="87630"/>
            </a:xfrm>
            <a:custGeom>
              <a:avLst/>
              <a:gdLst/>
              <a:ahLst/>
              <a:cxnLst/>
              <a:rect l="l" t="t" r="r" b="b"/>
              <a:pathLst>
                <a:path h="87629">
                  <a:moveTo>
                    <a:pt x="0" y="0"/>
                  </a:moveTo>
                  <a:lnTo>
                    <a:pt x="0" y="87007"/>
                  </a:lnTo>
                </a:path>
              </a:pathLst>
            </a:custGeom>
            <a:ln w="18948">
              <a:solidFill>
                <a:srgbClr val="77108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sp>
          <p:nvSpPr>
            <p:cNvPr id="70" name="object 16"/>
            <p:cNvSpPr/>
            <p:nvPr/>
          </p:nvSpPr>
          <p:spPr>
            <a:xfrm>
              <a:off x="1860685" y="3316117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0"/>
                  </a:moveTo>
                  <a:lnTo>
                    <a:pt x="0" y="56832"/>
                  </a:lnTo>
                </a:path>
              </a:pathLst>
            </a:custGeom>
            <a:ln w="18948">
              <a:solidFill>
                <a:srgbClr val="77108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sp>
          <p:nvSpPr>
            <p:cNvPr id="71" name="object 17"/>
            <p:cNvSpPr/>
            <p:nvPr/>
          </p:nvSpPr>
          <p:spPr>
            <a:xfrm>
              <a:off x="1720091" y="3337824"/>
              <a:ext cx="281305" cy="281305"/>
            </a:xfrm>
            <a:custGeom>
              <a:avLst/>
              <a:gdLst/>
              <a:ahLst/>
              <a:cxnLst/>
              <a:rect l="l" t="t" r="r" b="b"/>
              <a:pathLst>
                <a:path w="281305" h="281304">
                  <a:moveTo>
                    <a:pt x="140588" y="0"/>
                  </a:moveTo>
                  <a:lnTo>
                    <a:pt x="96150" y="7168"/>
                  </a:lnTo>
                  <a:lnTo>
                    <a:pt x="57557" y="27129"/>
                  </a:lnTo>
                  <a:lnTo>
                    <a:pt x="27124" y="57566"/>
                  </a:lnTo>
                  <a:lnTo>
                    <a:pt x="7167" y="96162"/>
                  </a:lnTo>
                  <a:lnTo>
                    <a:pt x="0" y="140601"/>
                  </a:lnTo>
                  <a:lnTo>
                    <a:pt x="7167" y="185041"/>
                  </a:lnTo>
                  <a:lnTo>
                    <a:pt x="27124" y="223637"/>
                  </a:lnTo>
                  <a:lnTo>
                    <a:pt x="57557" y="254074"/>
                  </a:lnTo>
                  <a:lnTo>
                    <a:pt x="96150" y="274035"/>
                  </a:lnTo>
                  <a:lnTo>
                    <a:pt x="140588" y="281203"/>
                  </a:lnTo>
                  <a:lnTo>
                    <a:pt x="185028" y="274035"/>
                  </a:lnTo>
                  <a:lnTo>
                    <a:pt x="223624" y="254074"/>
                  </a:lnTo>
                  <a:lnTo>
                    <a:pt x="254061" y="223637"/>
                  </a:lnTo>
                  <a:lnTo>
                    <a:pt x="274022" y="185041"/>
                  </a:lnTo>
                  <a:lnTo>
                    <a:pt x="281190" y="140601"/>
                  </a:lnTo>
                  <a:lnTo>
                    <a:pt x="274022" y="96162"/>
                  </a:lnTo>
                  <a:lnTo>
                    <a:pt x="254061" y="57566"/>
                  </a:lnTo>
                  <a:lnTo>
                    <a:pt x="223624" y="27129"/>
                  </a:lnTo>
                  <a:lnTo>
                    <a:pt x="185028" y="7168"/>
                  </a:lnTo>
                  <a:lnTo>
                    <a:pt x="140588" y="0"/>
                  </a:lnTo>
                  <a:close/>
                </a:path>
              </a:pathLst>
            </a:custGeom>
            <a:solidFill>
              <a:srgbClr val="771081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sp>
          <p:nvSpPr>
            <p:cNvPr id="72" name="object 18"/>
            <p:cNvSpPr/>
            <p:nvPr/>
          </p:nvSpPr>
          <p:spPr>
            <a:xfrm>
              <a:off x="4684228" y="3200114"/>
              <a:ext cx="0" cy="87630"/>
            </a:xfrm>
            <a:custGeom>
              <a:avLst/>
              <a:gdLst/>
              <a:ahLst/>
              <a:cxnLst/>
              <a:rect l="l" t="t" r="r" b="b"/>
              <a:pathLst>
                <a:path h="87629">
                  <a:moveTo>
                    <a:pt x="0" y="0"/>
                  </a:moveTo>
                  <a:lnTo>
                    <a:pt x="0" y="87007"/>
                  </a:lnTo>
                </a:path>
              </a:pathLst>
            </a:custGeom>
            <a:ln w="18948">
              <a:solidFill>
                <a:srgbClr val="64117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sp>
          <p:nvSpPr>
            <p:cNvPr id="73" name="object 19"/>
            <p:cNvSpPr/>
            <p:nvPr/>
          </p:nvSpPr>
          <p:spPr>
            <a:xfrm>
              <a:off x="4684228" y="3316117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0"/>
                  </a:moveTo>
                  <a:lnTo>
                    <a:pt x="0" y="56832"/>
                  </a:lnTo>
                </a:path>
              </a:pathLst>
            </a:custGeom>
            <a:ln w="18948">
              <a:solidFill>
                <a:srgbClr val="64117C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sp>
          <p:nvSpPr>
            <p:cNvPr id="74" name="object 20"/>
            <p:cNvSpPr/>
            <p:nvPr/>
          </p:nvSpPr>
          <p:spPr>
            <a:xfrm>
              <a:off x="4543634" y="3337824"/>
              <a:ext cx="281305" cy="281305"/>
            </a:xfrm>
            <a:custGeom>
              <a:avLst/>
              <a:gdLst/>
              <a:ahLst/>
              <a:cxnLst/>
              <a:rect l="l" t="t" r="r" b="b"/>
              <a:pathLst>
                <a:path w="281304" h="281304">
                  <a:moveTo>
                    <a:pt x="140589" y="0"/>
                  </a:moveTo>
                  <a:lnTo>
                    <a:pt x="96150" y="7168"/>
                  </a:lnTo>
                  <a:lnTo>
                    <a:pt x="57557" y="27129"/>
                  </a:lnTo>
                  <a:lnTo>
                    <a:pt x="27124" y="57566"/>
                  </a:lnTo>
                  <a:lnTo>
                    <a:pt x="7167" y="96162"/>
                  </a:lnTo>
                  <a:lnTo>
                    <a:pt x="0" y="140601"/>
                  </a:lnTo>
                  <a:lnTo>
                    <a:pt x="7167" y="185041"/>
                  </a:lnTo>
                  <a:lnTo>
                    <a:pt x="27124" y="223637"/>
                  </a:lnTo>
                  <a:lnTo>
                    <a:pt x="57557" y="254074"/>
                  </a:lnTo>
                  <a:lnTo>
                    <a:pt x="96150" y="274035"/>
                  </a:lnTo>
                  <a:lnTo>
                    <a:pt x="140589" y="281203"/>
                  </a:lnTo>
                  <a:lnTo>
                    <a:pt x="185028" y="274035"/>
                  </a:lnTo>
                  <a:lnTo>
                    <a:pt x="223624" y="254074"/>
                  </a:lnTo>
                  <a:lnTo>
                    <a:pt x="254061" y="223637"/>
                  </a:lnTo>
                  <a:lnTo>
                    <a:pt x="274022" y="185041"/>
                  </a:lnTo>
                  <a:lnTo>
                    <a:pt x="281190" y="140601"/>
                  </a:lnTo>
                  <a:lnTo>
                    <a:pt x="274022" y="96162"/>
                  </a:lnTo>
                  <a:lnTo>
                    <a:pt x="254061" y="57566"/>
                  </a:lnTo>
                  <a:lnTo>
                    <a:pt x="223624" y="27129"/>
                  </a:lnTo>
                  <a:lnTo>
                    <a:pt x="185028" y="7168"/>
                  </a:lnTo>
                  <a:lnTo>
                    <a:pt x="140589" y="0"/>
                  </a:lnTo>
                  <a:close/>
                </a:path>
              </a:pathLst>
            </a:custGeom>
            <a:solidFill>
              <a:srgbClr val="64117C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sp>
          <p:nvSpPr>
            <p:cNvPr id="75" name="object 21"/>
            <p:cNvSpPr/>
            <p:nvPr/>
          </p:nvSpPr>
          <p:spPr>
            <a:xfrm>
              <a:off x="7507771" y="3200114"/>
              <a:ext cx="0" cy="87630"/>
            </a:xfrm>
            <a:custGeom>
              <a:avLst/>
              <a:gdLst/>
              <a:ahLst/>
              <a:cxnLst/>
              <a:rect l="l" t="t" r="r" b="b"/>
              <a:pathLst>
                <a:path h="87629">
                  <a:moveTo>
                    <a:pt x="0" y="0"/>
                  </a:moveTo>
                  <a:lnTo>
                    <a:pt x="0" y="87007"/>
                  </a:lnTo>
                </a:path>
              </a:pathLst>
            </a:custGeom>
            <a:ln w="18948">
              <a:solidFill>
                <a:srgbClr val="51127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sp>
          <p:nvSpPr>
            <p:cNvPr id="76" name="object 22"/>
            <p:cNvSpPr/>
            <p:nvPr/>
          </p:nvSpPr>
          <p:spPr>
            <a:xfrm>
              <a:off x="7507771" y="3316117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0"/>
                  </a:moveTo>
                  <a:lnTo>
                    <a:pt x="0" y="56832"/>
                  </a:lnTo>
                </a:path>
              </a:pathLst>
            </a:custGeom>
            <a:ln w="18948">
              <a:solidFill>
                <a:srgbClr val="51127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sp>
          <p:nvSpPr>
            <p:cNvPr id="77" name="object 23"/>
            <p:cNvSpPr/>
            <p:nvPr/>
          </p:nvSpPr>
          <p:spPr>
            <a:xfrm>
              <a:off x="7367178" y="3337824"/>
              <a:ext cx="281305" cy="281305"/>
            </a:xfrm>
            <a:custGeom>
              <a:avLst/>
              <a:gdLst/>
              <a:ahLst/>
              <a:cxnLst/>
              <a:rect l="l" t="t" r="r" b="b"/>
              <a:pathLst>
                <a:path w="281304" h="281304">
                  <a:moveTo>
                    <a:pt x="140588" y="0"/>
                  </a:moveTo>
                  <a:lnTo>
                    <a:pt x="96150" y="7168"/>
                  </a:lnTo>
                  <a:lnTo>
                    <a:pt x="57557" y="27129"/>
                  </a:lnTo>
                  <a:lnTo>
                    <a:pt x="27124" y="57566"/>
                  </a:lnTo>
                  <a:lnTo>
                    <a:pt x="7167" y="96162"/>
                  </a:lnTo>
                  <a:lnTo>
                    <a:pt x="0" y="140601"/>
                  </a:lnTo>
                  <a:lnTo>
                    <a:pt x="7167" y="185041"/>
                  </a:lnTo>
                  <a:lnTo>
                    <a:pt x="27124" y="223637"/>
                  </a:lnTo>
                  <a:lnTo>
                    <a:pt x="57557" y="254074"/>
                  </a:lnTo>
                  <a:lnTo>
                    <a:pt x="96150" y="274035"/>
                  </a:lnTo>
                  <a:lnTo>
                    <a:pt x="140588" y="281203"/>
                  </a:lnTo>
                  <a:lnTo>
                    <a:pt x="185028" y="274035"/>
                  </a:lnTo>
                  <a:lnTo>
                    <a:pt x="223624" y="254074"/>
                  </a:lnTo>
                  <a:lnTo>
                    <a:pt x="254061" y="223637"/>
                  </a:lnTo>
                  <a:lnTo>
                    <a:pt x="274022" y="185041"/>
                  </a:lnTo>
                  <a:lnTo>
                    <a:pt x="281190" y="140601"/>
                  </a:lnTo>
                  <a:lnTo>
                    <a:pt x="274022" y="96162"/>
                  </a:lnTo>
                  <a:lnTo>
                    <a:pt x="254061" y="57566"/>
                  </a:lnTo>
                  <a:lnTo>
                    <a:pt x="223624" y="27129"/>
                  </a:lnTo>
                  <a:lnTo>
                    <a:pt x="185028" y="7168"/>
                  </a:lnTo>
                  <a:lnTo>
                    <a:pt x="140588" y="0"/>
                  </a:lnTo>
                  <a:close/>
                </a:path>
              </a:pathLst>
            </a:custGeom>
            <a:solidFill>
              <a:srgbClr val="511279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sp>
          <p:nvSpPr>
            <p:cNvPr id="78" name="object 24"/>
            <p:cNvSpPr/>
            <p:nvPr/>
          </p:nvSpPr>
          <p:spPr>
            <a:xfrm>
              <a:off x="10331314" y="3200114"/>
              <a:ext cx="0" cy="87630"/>
            </a:xfrm>
            <a:custGeom>
              <a:avLst/>
              <a:gdLst/>
              <a:ahLst/>
              <a:cxnLst/>
              <a:rect l="l" t="t" r="r" b="b"/>
              <a:pathLst>
                <a:path h="87629">
                  <a:moveTo>
                    <a:pt x="0" y="0"/>
                  </a:moveTo>
                  <a:lnTo>
                    <a:pt x="0" y="87007"/>
                  </a:lnTo>
                </a:path>
              </a:pathLst>
            </a:custGeom>
            <a:ln w="18948">
              <a:solidFill>
                <a:srgbClr val="31137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sp>
          <p:nvSpPr>
            <p:cNvPr id="79" name="object 25"/>
            <p:cNvSpPr/>
            <p:nvPr/>
          </p:nvSpPr>
          <p:spPr>
            <a:xfrm>
              <a:off x="10331314" y="3316117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0"/>
                  </a:moveTo>
                  <a:lnTo>
                    <a:pt x="0" y="56832"/>
                  </a:lnTo>
                </a:path>
              </a:pathLst>
            </a:custGeom>
            <a:ln w="18948">
              <a:solidFill>
                <a:srgbClr val="31137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sp>
          <p:nvSpPr>
            <p:cNvPr id="80" name="object 26"/>
            <p:cNvSpPr/>
            <p:nvPr/>
          </p:nvSpPr>
          <p:spPr>
            <a:xfrm>
              <a:off x="10190721" y="3337824"/>
              <a:ext cx="281305" cy="281305"/>
            </a:xfrm>
            <a:custGeom>
              <a:avLst/>
              <a:gdLst/>
              <a:ahLst/>
              <a:cxnLst/>
              <a:rect l="l" t="t" r="r" b="b"/>
              <a:pathLst>
                <a:path w="281304" h="281304">
                  <a:moveTo>
                    <a:pt x="140588" y="0"/>
                  </a:moveTo>
                  <a:lnTo>
                    <a:pt x="96150" y="7168"/>
                  </a:lnTo>
                  <a:lnTo>
                    <a:pt x="57557" y="27129"/>
                  </a:lnTo>
                  <a:lnTo>
                    <a:pt x="27124" y="57566"/>
                  </a:lnTo>
                  <a:lnTo>
                    <a:pt x="7167" y="96162"/>
                  </a:lnTo>
                  <a:lnTo>
                    <a:pt x="0" y="140601"/>
                  </a:lnTo>
                  <a:lnTo>
                    <a:pt x="7167" y="185041"/>
                  </a:lnTo>
                  <a:lnTo>
                    <a:pt x="27124" y="223637"/>
                  </a:lnTo>
                  <a:lnTo>
                    <a:pt x="57557" y="254074"/>
                  </a:lnTo>
                  <a:lnTo>
                    <a:pt x="96150" y="274035"/>
                  </a:lnTo>
                  <a:lnTo>
                    <a:pt x="140588" y="281203"/>
                  </a:lnTo>
                  <a:lnTo>
                    <a:pt x="185028" y="274035"/>
                  </a:lnTo>
                  <a:lnTo>
                    <a:pt x="223624" y="254074"/>
                  </a:lnTo>
                  <a:lnTo>
                    <a:pt x="254061" y="223637"/>
                  </a:lnTo>
                  <a:lnTo>
                    <a:pt x="274022" y="185041"/>
                  </a:lnTo>
                  <a:lnTo>
                    <a:pt x="281190" y="140601"/>
                  </a:lnTo>
                  <a:lnTo>
                    <a:pt x="274022" y="96162"/>
                  </a:lnTo>
                  <a:lnTo>
                    <a:pt x="254061" y="57566"/>
                  </a:lnTo>
                  <a:lnTo>
                    <a:pt x="223624" y="27129"/>
                  </a:lnTo>
                  <a:lnTo>
                    <a:pt x="185028" y="7168"/>
                  </a:lnTo>
                  <a:lnTo>
                    <a:pt x="140588" y="0"/>
                  </a:lnTo>
                  <a:close/>
                </a:path>
              </a:pathLst>
            </a:custGeom>
            <a:solidFill>
              <a:srgbClr val="311370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81" name="object 27"/>
          <p:cNvSpPr/>
          <p:nvPr/>
        </p:nvSpPr>
        <p:spPr>
          <a:xfrm>
            <a:off x="965466" y="2464804"/>
            <a:ext cx="1845945" cy="610235"/>
          </a:xfrm>
          <a:custGeom>
            <a:avLst/>
            <a:gdLst/>
            <a:ahLst/>
            <a:cxnLst/>
            <a:rect l="l" t="t" r="r" b="b"/>
            <a:pathLst>
              <a:path w="1845945" h="610235">
                <a:moveTo>
                  <a:pt x="1544421" y="0"/>
                </a:moveTo>
                <a:lnTo>
                  <a:pt x="0" y="0"/>
                </a:lnTo>
                <a:lnTo>
                  <a:pt x="300951" y="304888"/>
                </a:lnTo>
                <a:lnTo>
                  <a:pt x="0" y="609777"/>
                </a:lnTo>
                <a:lnTo>
                  <a:pt x="1544421" y="609777"/>
                </a:lnTo>
                <a:lnTo>
                  <a:pt x="1845373" y="304888"/>
                </a:lnTo>
                <a:lnTo>
                  <a:pt x="1544421" y="0"/>
                </a:lnTo>
                <a:close/>
              </a:path>
            </a:pathLst>
          </a:custGeom>
          <a:solidFill>
            <a:srgbClr val="771081"/>
          </a:solidFill>
        </p:spPr>
        <p:txBody>
          <a:bodyPr wrap="square" lIns="0" tIns="0" rIns="0" bIns="0" rtlCol="0"/>
          <a:lstStyle/>
          <a:p>
            <a:endParaRPr dirty="0">
              <a:ea typeface="微軟正黑體" panose="020B0604030504040204" pitchFamily="34" charset="-120"/>
            </a:endParaRPr>
          </a:p>
        </p:txBody>
      </p:sp>
      <p:sp>
        <p:nvSpPr>
          <p:cNvPr id="82" name="object 28"/>
          <p:cNvSpPr txBox="1"/>
          <p:nvPr/>
        </p:nvSpPr>
        <p:spPr>
          <a:xfrm>
            <a:off x="1529010" y="2615942"/>
            <a:ext cx="69088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-3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第一步</a:t>
            </a:r>
            <a:endParaRPr sz="175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83" name="object 29"/>
          <p:cNvSpPr/>
          <p:nvPr/>
        </p:nvSpPr>
        <p:spPr>
          <a:xfrm>
            <a:off x="1860685" y="3085280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832"/>
                </a:lnTo>
              </a:path>
            </a:pathLst>
          </a:custGeom>
          <a:ln w="18948">
            <a:solidFill>
              <a:srgbClr val="771081"/>
            </a:solidFill>
          </a:ln>
        </p:spPr>
        <p:txBody>
          <a:bodyPr wrap="square" lIns="0" tIns="0" rIns="0" bIns="0" rtlCol="0"/>
          <a:lstStyle/>
          <a:p>
            <a:endParaRPr dirty="0">
              <a:ea typeface="微軟正黑體" panose="020B0604030504040204" pitchFamily="34" charset="-120"/>
            </a:endParaRPr>
          </a:p>
        </p:txBody>
      </p:sp>
      <p:sp>
        <p:nvSpPr>
          <p:cNvPr id="84" name="object 30"/>
          <p:cNvSpPr/>
          <p:nvPr/>
        </p:nvSpPr>
        <p:spPr>
          <a:xfrm>
            <a:off x="687019" y="3796313"/>
            <a:ext cx="2347595" cy="1202690"/>
          </a:xfrm>
          <a:custGeom>
            <a:avLst/>
            <a:gdLst/>
            <a:ahLst/>
            <a:cxnLst/>
            <a:rect l="l" t="t" r="r" b="b"/>
            <a:pathLst>
              <a:path w="2347595" h="1202689">
                <a:moveTo>
                  <a:pt x="216733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022172"/>
                </a:lnTo>
                <a:lnTo>
                  <a:pt x="6430" y="1070024"/>
                </a:lnTo>
                <a:lnTo>
                  <a:pt x="24576" y="1113022"/>
                </a:lnTo>
                <a:lnTo>
                  <a:pt x="52722" y="1149451"/>
                </a:lnTo>
                <a:lnTo>
                  <a:pt x="89152" y="1177595"/>
                </a:lnTo>
                <a:lnTo>
                  <a:pt x="132149" y="1195740"/>
                </a:lnTo>
                <a:lnTo>
                  <a:pt x="179997" y="1202169"/>
                </a:lnTo>
                <a:lnTo>
                  <a:pt x="2167331" y="1202169"/>
                </a:lnTo>
                <a:lnTo>
                  <a:pt x="2215183" y="1195740"/>
                </a:lnTo>
                <a:lnTo>
                  <a:pt x="2258181" y="1177595"/>
                </a:lnTo>
                <a:lnTo>
                  <a:pt x="2294610" y="1149451"/>
                </a:lnTo>
                <a:lnTo>
                  <a:pt x="2322754" y="1113022"/>
                </a:lnTo>
                <a:lnTo>
                  <a:pt x="2340899" y="1070024"/>
                </a:lnTo>
                <a:lnTo>
                  <a:pt x="2347328" y="1022172"/>
                </a:lnTo>
                <a:lnTo>
                  <a:pt x="2347328" y="179997"/>
                </a:lnTo>
                <a:lnTo>
                  <a:pt x="2340899" y="132149"/>
                </a:lnTo>
                <a:lnTo>
                  <a:pt x="2322754" y="89152"/>
                </a:lnTo>
                <a:lnTo>
                  <a:pt x="2294610" y="52722"/>
                </a:lnTo>
                <a:lnTo>
                  <a:pt x="2258181" y="24576"/>
                </a:lnTo>
                <a:lnTo>
                  <a:pt x="2215183" y="6430"/>
                </a:lnTo>
                <a:lnTo>
                  <a:pt x="216733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 dirty="0">
              <a:ea typeface="微軟正黑體" panose="020B0604030504040204" pitchFamily="34" charset="-120"/>
            </a:endParaRPr>
          </a:p>
        </p:txBody>
      </p:sp>
      <p:sp>
        <p:nvSpPr>
          <p:cNvPr id="85" name="object 31"/>
          <p:cNvSpPr txBox="1"/>
          <p:nvPr/>
        </p:nvSpPr>
        <p:spPr>
          <a:xfrm>
            <a:off x="986233" y="4203607"/>
            <a:ext cx="1782445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spc="-10" dirty="0">
                <a:solidFill>
                  <a:srgbClr val="7710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去除非廚餘物質</a:t>
            </a:r>
            <a:endParaRPr sz="195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86" name="object 32"/>
          <p:cNvSpPr/>
          <p:nvPr/>
        </p:nvSpPr>
        <p:spPr>
          <a:xfrm>
            <a:off x="3789009" y="2464804"/>
            <a:ext cx="1845945" cy="610235"/>
          </a:xfrm>
          <a:custGeom>
            <a:avLst/>
            <a:gdLst/>
            <a:ahLst/>
            <a:cxnLst/>
            <a:rect l="l" t="t" r="r" b="b"/>
            <a:pathLst>
              <a:path w="1845945" h="610235">
                <a:moveTo>
                  <a:pt x="1544421" y="0"/>
                </a:moveTo>
                <a:lnTo>
                  <a:pt x="0" y="0"/>
                </a:lnTo>
                <a:lnTo>
                  <a:pt x="300951" y="304888"/>
                </a:lnTo>
                <a:lnTo>
                  <a:pt x="0" y="609777"/>
                </a:lnTo>
                <a:lnTo>
                  <a:pt x="1544421" y="609777"/>
                </a:lnTo>
                <a:lnTo>
                  <a:pt x="1845373" y="304888"/>
                </a:lnTo>
                <a:lnTo>
                  <a:pt x="1544421" y="0"/>
                </a:lnTo>
                <a:close/>
              </a:path>
            </a:pathLst>
          </a:custGeom>
          <a:solidFill>
            <a:srgbClr val="64117C"/>
          </a:solidFill>
        </p:spPr>
        <p:txBody>
          <a:bodyPr wrap="square" lIns="0" tIns="0" rIns="0" bIns="0" rtlCol="0"/>
          <a:lstStyle/>
          <a:p>
            <a:endParaRPr dirty="0">
              <a:ea typeface="微軟正黑體" panose="020B0604030504040204" pitchFamily="34" charset="-120"/>
            </a:endParaRPr>
          </a:p>
        </p:txBody>
      </p:sp>
      <p:sp>
        <p:nvSpPr>
          <p:cNvPr id="87" name="object 33"/>
          <p:cNvSpPr txBox="1"/>
          <p:nvPr/>
        </p:nvSpPr>
        <p:spPr>
          <a:xfrm>
            <a:off x="4352546" y="2615942"/>
            <a:ext cx="69088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-3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第二步</a:t>
            </a:r>
            <a:endParaRPr sz="175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88" name="object 34"/>
          <p:cNvSpPr/>
          <p:nvPr/>
        </p:nvSpPr>
        <p:spPr>
          <a:xfrm>
            <a:off x="4684228" y="3085280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832"/>
                </a:lnTo>
              </a:path>
            </a:pathLst>
          </a:custGeom>
          <a:ln w="18948">
            <a:solidFill>
              <a:srgbClr val="64117C"/>
            </a:solidFill>
          </a:ln>
        </p:spPr>
        <p:txBody>
          <a:bodyPr wrap="square" lIns="0" tIns="0" rIns="0" bIns="0" rtlCol="0"/>
          <a:lstStyle/>
          <a:p>
            <a:endParaRPr dirty="0">
              <a:ea typeface="微軟正黑體" panose="020B0604030504040204" pitchFamily="34" charset="-120"/>
            </a:endParaRPr>
          </a:p>
        </p:txBody>
      </p:sp>
      <p:sp>
        <p:nvSpPr>
          <p:cNvPr id="89" name="object 35"/>
          <p:cNvSpPr/>
          <p:nvPr/>
        </p:nvSpPr>
        <p:spPr>
          <a:xfrm>
            <a:off x="3510562" y="3796313"/>
            <a:ext cx="2347595" cy="1202690"/>
          </a:xfrm>
          <a:custGeom>
            <a:avLst/>
            <a:gdLst/>
            <a:ahLst/>
            <a:cxnLst/>
            <a:rect l="l" t="t" r="r" b="b"/>
            <a:pathLst>
              <a:path w="2347595" h="1202689">
                <a:moveTo>
                  <a:pt x="216733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022172"/>
                </a:lnTo>
                <a:lnTo>
                  <a:pt x="6430" y="1070024"/>
                </a:lnTo>
                <a:lnTo>
                  <a:pt x="24576" y="1113022"/>
                </a:lnTo>
                <a:lnTo>
                  <a:pt x="52722" y="1149451"/>
                </a:lnTo>
                <a:lnTo>
                  <a:pt x="89152" y="1177595"/>
                </a:lnTo>
                <a:lnTo>
                  <a:pt x="132149" y="1195740"/>
                </a:lnTo>
                <a:lnTo>
                  <a:pt x="179997" y="1202169"/>
                </a:lnTo>
                <a:lnTo>
                  <a:pt x="2167331" y="1202169"/>
                </a:lnTo>
                <a:lnTo>
                  <a:pt x="2215183" y="1195740"/>
                </a:lnTo>
                <a:lnTo>
                  <a:pt x="2258181" y="1177595"/>
                </a:lnTo>
                <a:lnTo>
                  <a:pt x="2294610" y="1149451"/>
                </a:lnTo>
                <a:lnTo>
                  <a:pt x="2322754" y="1113022"/>
                </a:lnTo>
                <a:lnTo>
                  <a:pt x="2340899" y="1070024"/>
                </a:lnTo>
                <a:lnTo>
                  <a:pt x="2347328" y="1022172"/>
                </a:lnTo>
                <a:lnTo>
                  <a:pt x="2347328" y="179997"/>
                </a:lnTo>
                <a:lnTo>
                  <a:pt x="2340899" y="132149"/>
                </a:lnTo>
                <a:lnTo>
                  <a:pt x="2322754" y="89152"/>
                </a:lnTo>
                <a:lnTo>
                  <a:pt x="2294610" y="52722"/>
                </a:lnTo>
                <a:lnTo>
                  <a:pt x="2258181" y="24576"/>
                </a:lnTo>
                <a:lnTo>
                  <a:pt x="2215183" y="6430"/>
                </a:lnTo>
                <a:lnTo>
                  <a:pt x="216733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 dirty="0">
              <a:ea typeface="微軟正黑體" panose="020B0604030504040204" pitchFamily="34" charset="-120"/>
            </a:endParaRPr>
          </a:p>
        </p:txBody>
      </p:sp>
      <p:sp>
        <p:nvSpPr>
          <p:cNvPr id="90" name="object 36"/>
          <p:cNvSpPr txBox="1"/>
          <p:nvPr/>
        </p:nvSpPr>
        <p:spPr>
          <a:xfrm>
            <a:off x="4124828" y="4203607"/>
            <a:ext cx="102933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spc="-15" dirty="0">
                <a:solidFill>
                  <a:srgbClr val="6411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瀝乾水分</a:t>
            </a:r>
            <a:endParaRPr sz="195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91" name="object 37"/>
          <p:cNvSpPr/>
          <p:nvPr/>
        </p:nvSpPr>
        <p:spPr>
          <a:xfrm>
            <a:off x="6612552" y="2464804"/>
            <a:ext cx="1845945" cy="610235"/>
          </a:xfrm>
          <a:custGeom>
            <a:avLst/>
            <a:gdLst/>
            <a:ahLst/>
            <a:cxnLst/>
            <a:rect l="l" t="t" r="r" b="b"/>
            <a:pathLst>
              <a:path w="1845945" h="610235">
                <a:moveTo>
                  <a:pt x="1544421" y="0"/>
                </a:moveTo>
                <a:lnTo>
                  <a:pt x="0" y="0"/>
                </a:lnTo>
                <a:lnTo>
                  <a:pt x="300951" y="304888"/>
                </a:lnTo>
                <a:lnTo>
                  <a:pt x="0" y="609777"/>
                </a:lnTo>
                <a:lnTo>
                  <a:pt x="1544421" y="609777"/>
                </a:lnTo>
                <a:lnTo>
                  <a:pt x="1845373" y="304888"/>
                </a:lnTo>
                <a:lnTo>
                  <a:pt x="1544421" y="0"/>
                </a:lnTo>
                <a:close/>
              </a:path>
            </a:pathLst>
          </a:custGeom>
          <a:solidFill>
            <a:srgbClr val="511279"/>
          </a:solidFill>
        </p:spPr>
        <p:txBody>
          <a:bodyPr wrap="square" lIns="0" tIns="0" rIns="0" bIns="0" rtlCol="0"/>
          <a:lstStyle/>
          <a:p>
            <a:endParaRPr dirty="0">
              <a:ea typeface="微軟正黑體" panose="020B0604030504040204" pitchFamily="34" charset="-120"/>
            </a:endParaRPr>
          </a:p>
        </p:txBody>
      </p:sp>
      <p:sp>
        <p:nvSpPr>
          <p:cNvPr id="92" name="object 38"/>
          <p:cNvSpPr txBox="1"/>
          <p:nvPr/>
        </p:nvSpPr>
        <p:spPr>
          <a:xfrm>
            <a:off x="7176108" y="2615942"/>
            <a:ext cx="69088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-3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第三步</a:t>
            </a:r>
            <a:endParaRPr sz="175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93" name="object 39"/>
          <p:cNvSpPr/>
          <p:nvPr/>
        </p:nvSpPr>
        <p:spPr>
          <a:xfrm>
            <a:off x="7507771" y="3085280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832"/>
                </a:lnTo>
              </a:path>
            </a:pathLst>
          </a:custGeom>
          <a:ln w="18948">
            <a:solidFill>
              <a:srgbClr val="511279"/>
            </a:solidFill>
          </a:ln>
        </p:spPr>
        <p:txBody>
          <a:bodyPr wrap="square" lIns="0" tIns="0" rIns="0" bIns="0" rtlCol="0"/>
          <a:lstStyle/>
          <a:p>
            <a:endParaRPr dirty="0">
              <a:ea typeface="微軟正黑體" panose="020B0604030504040204" pitchFamily="34" charset="-120"/>
            </a:endParaRPr>
          </a:p>
        </p:txBody>
      </p:sp>
      <p:sp>
        <p:nvSpPr>
          <p:cNvPr id="94" name="object 40"/>
          <p:cNvSpPr/>
          <p:nvPr/>
        </p:nvSpPr>
        <p:spPr>
          <a:xfrm>
            <a:off x="6334104" y="3796313"/>
            <a:ext cx="2347595" cy="1202690"/>
          </a:xfrm>
          <a:custGeom>
            <a:avLst/>
            <a:gdLst/>
            <a:ahLst/>
            <a:cxnLst/>
            <a:rect l="l" t="t" r="r" b="b"/>
            <a:pathLst>
              <a:path w="2347595" h="1202689">
                <a:moveTo>
                  <a:pt x="216733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022172"/>
                </a:lnTo>
                <a:lnTo>
                  <a:pt x="6430" y="1070024"/>
                </a:lnTo>
                <a:lnTo>
                  <a:pt x="24576" y="1113022"/>
                </a:lnTo>
                <a:lnTo>
                  <a:pt x="52722" y="1149451"/>
                </a:lnTo>
                <a:lnTo>
                  <a:pt x="89152" y="1177595"/>
                </a:lnTo>
                <a:lnTo>
                  <a:pt x="132149" y="1195740"/>
                </a:lnTo>
                <a:lnTo>
                  <a:pt x="179997" y="1202169"/>
                </a:lnTo>
                <a:lnTo>
                  <a:pt x="2167331" y="1202169"/>
                </a:lnTo>
                <a:lnTo>
                  <a:pt x="2215183" y="1195740"/>
                </a:lnTo>
                <a:lnTo>
                  <a:pt x="2258181" y="1177595"/>
                </a:lnTo>
                <a:lnTo>
                  <a:pt x="2294610" y="1149451"/>
                </a:lnTo>
                <a:lnTo>
                  <a:pt x="2322754" y="1113022"/>
                </a:lnTo>
                <a:lnTo>
                  <a:pt x="2340899" y="1070024"/>
                </a:lnTo>
                <a:lnTo>
                  <a:pt x="2347328" y="1022172"/>
                </a:lnTo>
                <a:lnTo>
                  <a:pt x="2347328" y="179997"/>
                </a:lnTo>
                <a:lnTo>
                  <a:pt x="2340899" y="132149"/>
                </a:lnTo>
                <a:lnTo>
                  <a:pt x="2322754" y="89152"/>
                </a:lnTo>
                <a:lnTo>
                  <a:pt x="2294610" y="52722"/>
                </a:lnTo>
                <a:lnTo>
                  <a:pt x="2258181" y="24576"/>
                </a:lnTo>
                <a:lnTo>
                  <a:pt x="2215183" y="6430"/>
                </a:lnTo>
                <a:lnTo>
                  <a:pt x="216733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 dirty="0">
              <a:ea typeface="微軟正黑體" panose="020B0604030504040204" pitchFamily="34" charset="-120"/>
            </a:endParaRPr>
          </a:p>
        </p:txBody>
      </p:sp>
      <p:sp>
        <p:nvSpPr>
          <p:cNvPr id="95" name="object 41"/>
          <p:cNvSpPr txBox="1"/>
          <p:nvPr/>
        </p:nvSpPr>
        <p:spPr>
          <a:xfrm>
            <a:off x="6491232" y="3990656"/>
            <a:ext cx="2033270" cy="7154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50825">
              <a:lnSpc>
                <a:spcPct val="122700"/>
              </a:lnSpc>
              <a:spcBef>
                <a:spcPts val="95"/>
              </a:spcBef>
            </a:pPr>
            <a:r>
              <a:rPr sz="1950" b="1" spc="-10" dirty="0">
                <a:solidFill>
                  <a:srgbClr val="5112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使用小型容器</a:t>
            </a:r>
            <a:r>
              <a:rPr sz="1950" b="1" spc="-50" dirty="0">
                <a:solidFill>
                  <a:srgbClr val="5112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 </a:t>
            </a:r>
            <a:r>
              <a:rPr sz="1950" b="1" spc="-10" dirty="0">
                <a:solidFill>
                  <a:srgbClr val="5112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將廚餘帶到回收點</a:t>
            </a:r>
            <a:endParaRPr sz="195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96" name="object 42"/>
          <p:cNvSpPr/>
          <p:nvPr/>
        </p:nvSpPr>
        <p:spPr>
          <a:xfrm>
            <a:off x="9436094" y="2464804"/>
            <a:ext cx="1845945" cy="610235"/>
          </a:xfrm>
          <a:custGeom>
            <a:avLst/>
            <a:gdLst/>
            <a:ahLst/>
            <a:cxnLst/>
            <a:rect l="l" t="t" r="r" b="b"/>
            <a:pathLst>
              <a:path w="1845945" h="610235">
                <a:moveTo>
                  <a:pt x="1544421" y="0"/>
                </a:moveTo>
                <a:lnTo>
                  <a:pt x="0" y="0"/>
                </a:lnTo>
                <a:lnTo>
                  <a:pt x="300951" y="304888"/>
                </a:lnTo>
                <a:lnTo>
                  <a:pt x="0" y="609777"/>
                </a:lnTo>
                <a:lnTo>
                  <a:pt x="1544421" y="609777"/>
                </a:lnTo>
                <a:lnTo>
                  <a:pt x="1845373" y="304888"/>
                </a:lnTo>
                <a:lnTo>
                  <a:pt x="1544421" y="0"/>
                </a:lnTo>
                <a:close/>
              </a:path>
            </a:pathLst>
          </a:custGeom>
          <a:solidFill>
            <a:srgbClr val="311370"/>
          </a:solidFill>
        </p:spPr>
        <p:txBody>
          <a:bodyPr wrap="square" lIns="0" tIns="0" rIns="0" bIns="0" rtlCol="0"/>
          <a:lstStyle/>
          <a:p>
            <a:endParaRPr dirty="0">
              <a:ea typeface="微軟正黑體" panose="020B0604030504040204" pitchFamily="34" charset="-120"/>
            </a:endParaRPr>
          </a:p>
        </p:txBody>
      </p:sp>
      <p:sp>
        <p:nvSpPr>
          <p:cNvPr id="97" name="object 43"/>
          <p:cNvSpPr txBox="1"/>
          <p:nvPr/>
        </p:nvSpPr>
        <p:spPr>
          <a:xfrm>
            <a:off x="10006836" y="2615942"/>
            <a:ext cx="69088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-3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第四步</a:t>
            </a:r>
            <a:endParaRPr sz="175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98" name="object 44"/>
          <p:cNvSpPr/>
          <p:nvPr/>
        </p:nvSpPr>
        <p:spPr>
          <a:xfrm>
            <a:off x="10331314" y="3085280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832"/>
                </a:lnTo>
              </a:path>
            </a:pathLst>
          </a:custGeom>
          <a:ln w="18948">
            <a:solidFill>
              <a:srgbClr val="311370"/>
            </a:solidFill>
          </a:ln>
        </p:spPr>
        <p:txBody>
          <a:bodyPr wrap="square" lIns="0" tIns="0" rIns="0" bIns="0" rtlCol="0"/>
          <a:lstStyle/>
          <a:p>
            <a:endParaRPr dirty="0">
              <a:ea typeface="微軟正黑體" panose="020B0604030504040204" pitchFamily="34" charset="-120"/>
            </a:endParaRPr>
          </a:p>
        </p:txBody>
      </p:sp>
      <p:sp>
        <p:nvSpPr>
          <p:cNvPr id="99" name="object 45"/>
          <p:cNvSpPr/>
          <p:nvPr/>
        </p:nvSpPr>
        <p:spPr>
          <a:xfrm>
            <a:off x="9157647" y="3796313"/>
            <a:ext cx="2347595" cy="1202690"/>
          </a:xfrm>
          <a:custGeom>
            <a:avLst/>
            <a:gdLst/>
            <a:ahLst/>
            <a:cxnLst/>
            <a:rect l="l" t="t" r="r" b="b"/>
            <a:pathLst>
              <a:path w="2347595" h="1202689">
                <a:moveTo>
                  <a:pt x="2167331" y="0"/>
                </a:moveTo>
                <a:lnTo>
                  <a:pt x="179997" y="0"/>
                </a:ln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0" y="1022172"/>
                </a:lnTo>
                <a:lnTo>
                  <a:pt x="6430" y="1070024"/>
                </a:lnTo>
                <a:lnTo>
                  <a:pt x="24576" y="1113022"/>
                </a:lnTo>
                <a:lnTo>
                  <a:pt x="52722" y="1149451"/>
                </a:lnTo>
                <a:lnTo>
                  <a:pt x="89152" y="1177595"/>
                </a:lnTo>
                <a:lnTo>
                  <a:pt x="132149" y="1195740"/>
                </a:lnTo>
                <a:lnTo>
                  <a:pt x="179997" y="1202169"/>
                </a:lnTo>
                <a:lnTo>
                  <a:pt x="2167331" y="1202169"/>
                </a:lnTo>
                <a:lnTo>
                  <a:pt x="2215183" y="1195740"/>
                </a:lnTo>
                <a:lnTo>
                  <a:pt x="2258181" y="1177595"/>
                </a:lnTo>
                <a:lnTo>
                  <a:pt x="2294610" y="1149451"/>
                </a:lnTo>
                <a:lnTo>
                  <a:pt x="2322754" y="1113022"/>
                </a:lnTo>
                <a:lnTo>
                  <a:pt x="2340899" y="1070024"/>
                </a:lnTo>
                <a:lnTo>
                  <a:pt x="2347328" y="1022172"/>
                </a:lnTo>
                <a:lnTo>
                  <a:pt x="2347328" y="179997"/>
                </a:lnTo>
                <a:lnTo>
                  <a:pt x="2340899" y="132149"/>
                </a:lnTo>
                <a:lnTo>
                  <a:pt x="2322754" y="89152"/>
                </a:lnTo>
                <a:lnTo>
                  <a:pt x="2294610" y="52722"/>
                </a:lnTo>
                <a:lnTo>
                  <a:pt x="2258181" y="24576"/>
                </a:lnTo>
                <a:lnTo>
                  <a:pt x="2215183" y="6430"/>
                </a:lnTo>
                <a:lnTo>
                  <a:pt x="216733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 dirty="0">
              <a:ea typeface="微軟正黑體" panose="020B0604030504040204" pitchFamily="34" charset="-120"/>
            </a:endParaRPr>
          </a:p>
        </p:txBody>
      </p:sp>
      <p:sp>
        <p:nvSpPr>
          <p:cNvPr id="100" name="object 46"/>
          <p:cNvSpPr txBox="1"/>
          <p:nvPr/>
        </p:nvSpPr>
        <p:spPr>
          <a:xfrm>
            <a:off x="9691203" y="3990656"/>
            <a:ext cx="1280795" cy="7178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2700"/>
              </a:lnSpc>
              <a:spcBef>
                <a:spcPts val="95"/>
              </a:spcBef>
            </a:pPr>
            <a:r>
              <a:rPr sz="1950" b="1" spc="-10" dirty="0">
                <a:solidFill>
                  <a:srgbClr val="3113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將廚餘倒入廚餘回收桶</a:t>
            </a:r>
            <a:endParaRPr sz="195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grpSp>
        <p:nvGrpSpPr>
          <p:cNvPr id="101" name="object 47"/>
          <p:cNvGrpSpPr/>
          <p:nvPr/>
        </p:nvGrpSpPr>
        <p:grpSpPr>
          <a:xfrm>
            <a:off x="10331314" y="4287354"/>
            <a:ext cx="1563370" cy="2127885"/>
            <a:chOff x="10331314" y="4287354"/>
            <a:chExt cx="1563370" cy="2127885"/>
          </a:xfrm>
        </p:grpSpPr>
        <p:pic>
          <p:nvPicPr>
            <p:cNvPr id="102" name="object 4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31314" y="5074427"/>
              <a:ext cx="1003623" cy="1340675"/>
            </a:xfrm>
            <a:prstGeom prst="rect">
              <a:avLst/>
            </a:prstGeom>
          </p:spPr>
        </p:pic>
        <p:pic>
          <p:nvPicPr>
            <p:cNvPr id="103" name="object 4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43818" y="4287354"/>
              <a:ext cx="1050467" cy="18843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pc="-10" dirty="0"/>
              <a:t>香港廚餘管理策略</a:t>
            </a:r>
          </a:p>
        </p:txBody>
      </p:sp>
      <p:pic>
        <p:nvPicPr>
          <p:cNvPr id="17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5181" y="1649512"/>
            <a:ext cx="504682" cy="579852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25061" y="1649512"/>
            <a:ext cx="2830824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1195" algn="l">
              <a:spcBef>
                <a:spcPts val="1814"/>
              </a:spcBef>
            </a:pPr>
            <a:r>
              <a:rPr lang="zh-TW" altLang="en-US" sz="3750" b="1" spc="-20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考考你</a:t>
            </a:r>
            <a:endParaRPr lang="zh-HK" altLang="en-US" sz="3750" b="1" spc="-20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2553580" y="2740964"/>
            <a:ext cx="7084841" cy="1822331"/>
            <a:chOff x="2361000" y="2946912"/>
            <a:chExt cx="7084841" cy="1576800"/>
          </a:xfrm>
        </p:grpSpPr>
        <p:sp>
          <p:nvSpPr>
            <p:cNvPr id="20" name="圓角矩形 19"/>
            <p:cNvSpPr/>
            <p:nvPr/>
          </p:nvSpPr>
          <p:spPr>
            <a:xfrm>
              <a:off x="2361000" y="2946912"/>
              <a:ext cx="7084841" cy="1576800"/>
            </a:xfrm>
            <a:prstGeom prst="roundRect">
              <a:avLst>
                <a:gd name="adj" fmla="val 50000"/>
              </a:avLst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127559" y="3264982"/>
              <a:ext cx="5798299" cy="1078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marR="5080">
                <a:lnSpc>
                  <a:spcPts val="4500"/>
                </a:lnSpc>
                <a:spcBef>
                  <a:spcPts val="100"/>
                </a:spcBef>
              </a:pPr>
              <a:r>
                <a:rPr lang="zh-TW" altLang="en-US" sz="3500" b="1" spc="-5" dirty="0">
                  <a:solidFill>
                    <a:srgbClr val="034EA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你知道廚餘進了回收桶後會被送到哪裡嗎？</a:t>
              </a:r>
            </a:p>
          </p:txBody>
        </p:sp>
      </p:grpSp>
      <p:pic>
        <p:nvPicPr>
          <p:cNvPr id="22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40552" y="6166478"/>
            <a:ext cx="990658" cy="398528"/>
          </a:xfrm>
          <a:prstGeom prst="rect">
            <a:avLst/>
          </a:prstGeom>
        </p:spPr>
      </p:pic>
      <p:grpSp>
        <p:nvGrpSpPr>
          <p:cNvPr id="23" name="object 17"/>
          <p:cNvGrpSpPr/>
          <p:nvPr/>
        </p:nvGrpSpPr>
        <p:grpSpPr>
          <a:xfrm>
            <a:off x="10631633" y="4965459"/>
            <a:ext cx="1018540" cy="1148080"/>
            <a:chOff x="10631633" y="4965459"/>
            <a:chExt cx="1018540" cy="1148080"/>
          </a:xfrm>
        </p:grpSpPr>
        <p:sp>
          <p:nvSpPr>
            <p:cNvPr id="24" name="object 18"/>
            <p:cNvSpPr/>
            <p:nvPr/>
          </p:nvSpPr>
          <p:spPr>
            <a:xfrm>
              <a:off x="10631627" y="5610694"/>
              <a:ext cx="1018540" cy="502920"/>
            </a:xfrm>
            <a:custGeom>
              <a:avLst/>
              <a:gdLst/>
              <a:ahLst/>
              <a:cxnLst/>
              <a:rect l="l" t="t" r="r" b="b"/>
              <a:pathLst>
                <a:path w="1018540" h="50292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14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57" y="4064"/>
                  </a:lnTo>
                  <a:lnTo>
                    <a:pt x="163550" y="15735"/>
                  </a:lnTo>
                  <a:lnTo>
                    <a:pt x="124421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302" y="124434"/>
                  </a:lnTo>
                  <a:lnTo>
                    <a:pt x="15722" y="163563"/>
                  </a:lnTo>
                  <a:lnTo>
                    <a:pt x="4051" y="206070"/>
                  </a:lnTo>
                  <a:lnTo>
                    <a:pt x="0" y="251218"/>
                  </a:lnTo>
                  <a:lnTo>
                    <a:pt x="4051" y="296379"/>
                  </a:lnTo>
                  <a:lnTo>
                    <a:pt x="15722" y="338874"/>
                  </a:lnTo>
                  <a:lnTo>
                    <a:pt x="34302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21" y="468134"/>
                  </a:lnTo>
                  <a:lnTo>
                    <a:pt x="163550" y="486714"/>
                  </a:lnTo>
                  <a:lnTo>
                    <a:pt x="206057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23" y="494207"/>
                  </a:lnTo>
                  <a:lnTo>
                    <a:pt x="344779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69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84" y="175006"/>
                  </a:lnTo>
                  <a:lnTo>
                    <a:pt x="326948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95" y="133362"/>
                  </a:lnTo>
                  <a:lnTo>
                    <a:pt x="161442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42" y="341680"/>
                  </a:lnTo>
                  <a:lnTo>
                    <a:pt x="202095" y="369087"/>
                  </a:lnTo>
                  <a:lnTo>
                    <a:pt x="251879" y="379145"/>
                  </a:lnTo>
                  <a:lnTo>
                    <a:pt x="279374" y="376174"/>
                  </a:lnTo>
                  <a:lnTo>
                    <a:pt x="304800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30" y="439470"/>
                  </a:lnTo>
                  <a:lnTo>
                    <a:pt x="295300" y="453034"/>
                  </a:lnTo>
                  <a:lnTo>
                    <a:pt x="251206" y="457784"/>
                  </a:lnTo>
                  <a:lnTo>
                    <a:pt x="203911" y="452323"/>
                  </a:lnTo>
                  <a:lnTo>
                    <a:pt x="160464" y="436753"/>
                  </a:lnTo>
                  <a:lnTo>
                    <a:pt x="122110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110" y="90106"/>
                  </a:lnTo>
                  <a:lnTo>
                    <a:pt x="160464" y="65697"/>
                  </a:lnTo>
                  <a:lnTo>
                    <a:pt x="203911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34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>
                  <a:moveTo>
                    <a:pt x="895451" y="251218"/>
                  </a:moveTo>
                  <a:lnTo>
                    <a:pt x="885393" y="201422"/>
                  </a:lnTo>
                  <a:lnTo>
                    <a:pt x="862825" y="167957"/>
                  </a:lnTo>
                  <a:lnTo>
                    <a:pt x="857986" y="160769"/>
                  </a:lnTo>
                  <a:lnTo>
                    <a:pt x="850785" y="155917"/>
                  </a:lnTo>
                  <a:lnTo>
                    <a:pt x="850785" y="251218"/>
                  </a:lnTo>
                  <a:lnTo>
                    <a:pt x="844232" y="283591"/>
                  </a:lnTo>
                  <a:lnTo>
                    <a:pt x="826376" y="310070"/>
                  </a:lnTo>
                  <a:lnTo>
                    <a:pt x="799909" y="327939"/>
                  </a:lnTo>
                  <a:lnTo>
                    <a:pt x="767537" y="334492"/>
                  </a:lnTo>
                  <a:lnTo>
                    <a:pt x="735152" y="327939"/>
                  </a:lnTo>
                  <a:lnTo>
                    <a:pt x="708685" y="310070"/>
                  </a:lnTo>
                  <a:lnTo>
                    <a:pt x="690816" y="283591"/>
                  </a:lnTo>
                  <a:lnTo>
                    <a:pt x="684276" y="251218"/>
                  </a:lnTo>
                  <a:lnTo>
                    <a:pt x="690816" y="218846"/>
                  </a:lnTo>
                  <a:lnTo>
                    <a:pt x="708685" y="192366"/>
                  </a:lnTo>
                  <a:lnTo>
                    <a:pt x="735152" y="174510"/>
                  </a:lnTo>
                  <a:lnTo>
                    <a:pt x="767537" y="167957"/>
                  </a:lnTo>
                  <a:lnTo>
                    <a:pt x="799909" y="174510"/>
                  </a:lnTo>
                  <a:lnTo>
                    <a:pt x="826376" y="192366"/>
                  </a:lnTo>
                  <a:lnTo>
                    <a:pt x="844232" y="218846"/>
                  </a:lnTo>
                  <a:lnTo>
                    <a:pt x="850785" y="251218"/>
                  </a:lnTo>
                  <a:lnTo>
                    <a:pt x="850785" y="155917"/>
                  </a:lnTo>
                  <a:lnTo>
                    <a:pt x="817321" y="133350"/>
                  </a:lnTo>
                  <a:lnTo>
                    <a:pt x="767537" y="123304"/>
                  </a:lnTo>
                  <a:lnTo>
                    <a:pt x="717740" y="133350"/>
                  </a:lnTo>
                  <a:lnTo>
                    <a:pt x="677075" y="160769"/>
                  </a:lnTo>
                  <a:lnTo>
                    <a:pt x="649655" y="201422"/>
                  </a:lnTo>
                  <a:lnTo>
                    <a:pt x="639610" y="251218"/>
                  </a:lnTo>
                  <a:lnTo>
                    <a:pt x="649655" y="301015"/>
                  </a:lnTo>
                  <a:lnTo>
                    <a:pt x="677075" y="341680"/>
                  </a:lnTo>
                  <a:lnTo>
                    <a:pt x="717740" y="369087"/>
                  </a:lnTo>
                  <a:lnTo>
                    <a:pt x="767537" y="379145"/>
                  </a:lnTo>
                  <a:lnTo>
                    <a:pt x="817321" y="369087"/>
                  </a:lnTo>
                  <a:lnTo>
                    <a:pt x="857986" y="341680"/>
                  </a:lnTo>
                  <a:lnTo>
                    <a:pt x="862825" y="334492"/>
                  </a:lnTo>
                  <a:lnTo>
                    <a:pt x="885393" y="301015"/>
                  </a:lnTo>
                  <a:lnTo>
                    <a:pt x="895451" y="251218"/>
                  </a:lnTo>
                  <a:close/>
                </a:path>
                <a:path w="1018540" h="502920">
                  <a:moveTo>
                    <a:pt x="1018032" y="251218"/>
                  </a:moveTo>
                  <a:lnTo>
                    <a:pt x="1013993" y="206070"/>
                  </a:lnTo>
                  <a:lnTo>
                    <a:pt x="1002322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73" y="341985"/>
                  </a:lnTo>
                  <a:lnTo>
                    <a:pt x="927963" y="380339"/>
                  </a:lnTo>
                  <a:lnTo>
                    <a:pt x="895959" y="412343"/>
                  </a:lnTo>
                  <a:lnTo>
                    <a:pt x="857605" y="436753"/>
                  </a:lnTo>
                  <a:lnTo>
                    <a:pt x="814158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109" y="436753"/>
                  </a:lnTo>
                  <a:lnTo>
                    <a:pt x="637755" y="412343"/>
                  </a:lnTo>
                  <a:lnTo>
                    <a:pt x="605751" y="380339"/>
                  </a:lnTo>
                  <a:lnTo>
                    <a:pt x="581342" y="341985"/>
                  </a:lnTo>
                  <a:lnTo>
                    <a:pt x="565785" y="298526"/>
                  </a:lnTo>
                  <a:lnTo>
                    <a:pt x="560311" y="251218"/>
                  </a:lnTo>
                  <a:lnTo>
                    <a:pt x="565785" y="203923"/>
                  </a:lnTo>
                  <a:lnTo>
                    <a:pt x="581342" y="160464"/>
                  </a:lnTo>
                  <a:lnTo>
                    <a:pt x="605751" y="122110"/>
                  </a:lnTo>
                  <a:lnTo>
                    <a:pt x="637755" y="90106"/>
                  </a:lnTo>
                  <a:lnTo>
                    <a:pt x="676109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58" y="50139"/>
                  </a:lnTo>
                  <a:lnTo>
                    <a:pt x="857605" y="65697"/>
                  </a:lnTo>
                  <a:lnTo>
                    <a:pt x="895959" y="90106"/>
                  </a:lnTo>
                  <a:lnTo>
                    <a:pt x="927963" y="122110"/>
                  </a:lnTo>
                  <a:lnTo>
                    <a:pt x="952373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87" y="59093"/>
                  </a:lnTo>
                  <a:lnTo>
                    <a:pt x="893635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702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48" y="124421"/>
                  </a:lnTo>
                  <a:lnTo>
                    <a:pt x="531368" y="163563"/>
                  </a:lnTo>
                  <a:lnTo>
                    <a:pt x="519696" y="206070"/>
                  </a:lnTo>
                  <a:lnTo>
                    <a:pt x="515645" y="251218"/>
                  </a:lnTo>
                  <a:lnTo>
                    <a:pt x="519696" y="296379"/>
                  </a:lnTo>
                  <a:lnTo>
                    <a:pt x="531368" y="338874"/>
                  </a:lnTo>
                  <a:lnTo>
                    <a:pt x="549948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702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35" y="468134"/>
                  </a:lnTo>
                  <a:lnTo>
                    <a:pt x="908278" y="457771"/>
                  </a:lnTo>
                  <a:lnTo>
                    <a:pt x="928687" y="443344"/>
                  </a:lnTo>
                  <a:lnTo>
                    <a:pt x="958964" y="413067"/>
                  </a:lnTo>
                  <a:lnTo>
                    <a:pt x="983742" y="378015"/>
                  </a:lnTo>
                  <a:lnTo>
                    <a:pt x="1002322" y="338874"/>
                  </a:lnTo>
                  <a:lnTo>
                    <a:pt x="1013993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pic>
          <p:nvPicPr>
            <p:cNvPr id="25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40694" y="4965459"/>
              <a:ext cx="997915" cy="67244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spc="-10" dirty="0"/>
              <a:t>有機資源回收中心 </a:t>
            </a:r>
            <a:r>
              <a:rPr lang="en-US" altLang="zh-HK" spc="-10" dirty="0"/>
              <a:t>(</a:t>
            </a:r>
            <a:r>
              <a:rPr lang="zh-HK" altLang="en-US" spc="-10" dirty="0"/>
              <a:t>第一期</a:t>
            </a:r>
            <a:r>
              <a:rPr lang="en-US" altLang="zh-HK" spc="-10" dirty="0"/>
              <a:t>) </a:t>
            </a:r>
            <a:r>
              <a:rPr lang="en-US" altLang="zh-TW" spc="-10" dirty="0"/>
              <a:t>O·PARK 1</a:t>
            </a:r>
            <a:endParaRPr lang="zh-TW" altLang="en-US" spc="-10" dirty="0"/>
          </a:p>
        </p:txBody>
      </p:sp>
      <p:sp>
        <p:nvSpPr>
          <p:cNvPr id="4" name="object 2"/>
          <p:cNvSpPr/>
          <p:nvPr/>
        </p:nvSpPr>
        <p:spPr>
          <a:xfrm>
            <a:off x="411925" y="2125394"/>
            <a:ext cx="11386820" cy="4168775"/>
          </a:xfrm>
          <a:custGeom>
            <a:avLst/>
            <a:gdLst/>
            <a:ahLst/>
            <a:cxnLst/>
            <a:rect l="l" t="t" r="r" b="b"/>
            <a:pathLst>
              <a:path w="11386820" h="4168775">
                <a:moveTo>
                  <a:pt x="11206391" y="0"/>
                </a:moveTo>
                <a:lnTo>
                  <a:pt x="179997" y="0"/>
                </a:lnTo>
                <a:lnTo>
                  <a:pt x="132144" y="6430"/>
                </a:lnTo>
                <a:lnTo>
                  <a:pt x="89146" y="24576"/>
                </a:lnTo>
                <a:lnTo>
                  <a:pt x="52717" y="52724"/>
                </a:lnTo>
                <a:lnTo>
                  <a:pt x="24573" y="89155"/>
                </a:lnTo>
                <a:lnTo>
                  <a:pt x="6429" y="132156"/>
                </a:lnTo>
                <a:lnTo>
                  <a:pt x="0" y="180009"/>
                </a:lnTo>
                <a:lnTo>
                  <a:pt x="0" y="3988193"/>
                </a:lnTo>
                <a:lnTo>
                  <a:pt x="6429" y="4036041"/>
                </a:lnTo>
                <a:lnTo>
                  <a:pt x="24573" y="4079038"/>
                </a:lnTo>
                <a:lnTo>
                  <a:pt x="52717" y="4115468"/>
                </a:lnTo>
                <a:lnTo>
                  <a:pt x="89146" y="4143614"/>
                </a:lnTo>
                <a:lnTo>
                  <a:pt x="132144" y="4161760"/>
                </a:lnTo>
                <a:lnTo>
                  <a:pt x="179997" y="4168190"/>
                </a:lnTo>
                <a:lnTo>
                  <a:pt x="11206391" y="4168190"/>
                </a:lnTo>
                <a:lnTo>
                  <a:pt x="11254243" y="4161760"/>
                </a:lnTo>
                <a:lnTo>
                  <a:pt x="11297241" y="4143614"/>
                </a:lnTo>
                <a:lnTo>
                  <a:pt x="11333670" y="4115468"/>
                </a:lnTo>
                <a:lnTo>
                  <a:pt x="11361814" y="4079038"/>
                </a:lnTo>
                <a:lnTo>
                  <a:pt x="11379958" y="4036041"/>
                </a:lnTo>
                <a:lnTo>
                  <a:pt x="11386388" y="3988193"/>
                </a:lnTo>
                <a:lnTo>
                  <a:pt x="11386388" y="180009"/>
                </a:lnTo>
                <a:lnTo>
                  <a:pt x="11379958" y="132156"/>
                </a:lnTo>
                <a:lnTo>
                  <a:pt x="11361814" y="89155"/>
                </a:lnTo>
                <a:lnTo>
                  <a:pt x="11333670" y="52724"/>
                </a:lnTo>
                <a:lnTo>
                  <a:pt x="11297241" y="24576"/>
                </a:lnTo>
                <a:lnTo>
                  <a:pt x="11254243" y="6430"/>
                </a:lnTo>
                <a:lnTo>
                  <a:pt x="1120639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 dirty="0">
              <a:ea typeface="微軟正黑體" panose="020B0604030504040204" pitchFamily="34" charset="-120"/>
            </a:endParaRPr>
          </a:p>
        </p:txBody>
      </p:sp>
      <p:pic>
        <p:nvPicPr>
          <p:cNvPr id="5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02115" y="4678087"/>
            <a:ext cx="1442945" cy="1419290"/>
          </a:xfrm>
          <a:prstGeom prst="rect">
            <a:avLst/>
          </a:prstGeom>
        </p:spPr>
      </p:pic>
      <p:pic>
        <p:nvPicPr>
          <p:cNvPr id="6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16016" y="2404156"/>
            <a:ext cx="3529044" cy="2051591"/>
          </a:xfrm>
          <a:prstGeom prst="rect">
            <a:avLst/>
          </a:prstGeom>
        </p:spPr>
      </p:pic>
      <p:sp>
        <p:nvSpPr>
          <p:cNvPr id="7" name="object 16"/>
          <p:cNvSpPr txBox="1">
            <a:spLocks/>
          </p:cNvSpPr>
          <p:nvPr/>
        </p:nvSpPr>
        <p:spPr>
          <a:xfrm>
            <a:off x="1004762" y="2602137"/>
            <a:ext cx="6484609" cy="28591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95"/>
              </a:spcBef>
              <a:buNone/>
            </a:pPr>
            <a:r>
              <a:rPr lang="zh-TW" altLang="en-US" sz="2300" b="1" spc="-35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位於</a:t>
            </a:r>
            <a:r>
              <a:rPr lang="zh-TW" altLang="en-US" sz="2300" b="1" spc="-3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北大嶼山小蠔灣</a:t>
            </a:r>
            <a:endParaRPr lang="en-US" altLang="zh-TW" sz="2300" b="1" spc="-35" dirty="0">
              <a:solidFill>
                <a:srgbClr val="00B8B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spcBef>
                <a:spcPts val="95"/>
              </a:spcBef>
              <a:buNone/>
            </a:pPr>
            <a:endParaRPr lang="en-US" altLang="zh-TW" sz="2300" b="1" spc="-35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spcBef>
                <a:spcPts val="95"/>
              </a:spcBef>
              <a:buNone/>
            </a:pPr>
            <a:r>
              <a:rPr lang="zh-TW" altLang="en-US" sz="2300" b="1" spc="-30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每天可處理</a:t>
            </a:r>
            <a:r>
              <a:rPr lang="en-US" altLang="zh-TW" sz="2300" b="1" spc="-20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</a:t>
            </a:r>
            <a:r>
              <a:rPr lang="zh-TW" altLang="en-US" sz="2300" b="1" spc="-3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公噸廚餘</a:t>
            </a:r>
            <a:endParaRPr lang="en-US" altLang="zh-TW" sz="2300" b="1" spc="-35" dirty="0">
              <a:solidFill>
                <a:srgbClr val="00B8B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spcBef>
                <a:spcPts val="4075"/>
              </a:spcBef>
              <a:buNone/>
            </a:pPr>
            <a:r>
              <a:rPr lang="zh-TW" altLang="en-US" sz="2300" b="1" spc="-35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採用</a:t>
            </a:r>
            <a:r>
              <a:rPr lang="zh-TW" altLang="en-US" sz="2300" b="1" spc="-3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厭氧分解技術</a:t>
            </a:r>
            <a:r>
              <a:rPr lang="zh-TW" altLang="en-US" sz="2300" b="1" spc="-35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將廚餘轉化為生物氣以作</a:t>
            </a:r>
            <a:r>
              <a:rPr lang="zh-TW" altLang="en-US" sz="2300" b="1" spc="-3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發電</a:t>
            </a:r>
            <a:endParaRPr lang="en-US" altLang="zh-TW" sz="2300" b="1" spc="-35" dirty="0">
              <a:solidFill>
                <a:srgbClr val="00B8B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spcBef>
                <a:spcPts val="4075"/>
              </a:spcBef>
              <a:buNone/>
            </a:pPr>
            <a:r>
              <a:rPr lang="zh-TW" altLang="en-US" sz="2300" b="1" spc="-35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過程中產生的殘餘物可轉成為副產品</a:t>
            </a:r>
            <a:r>
              <a:rPr lang="zh-TW" altLang="en-US" sz="2300" b="1" spc="-3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堆肥</a:t>
            </a:r>
          </a:p>
        </p:txBody>
      </p:sp>
      <p:pic>
        <p:nvPicPr>
          <p:cNvPr id="8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3870" y="2679034"/>
            <a:ext cx="201955" cy="226515"/>
          </a:xfrm>
          <a:prstGeom prst="rect">
            <a:avLst/>
          </a:prstGeom>
        </p:spPr>
      </p:pic>
      <p:pic>
        <p:nvPicPr>
          <p:cNvPr id="9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3870" y="3398603"/>
            <a:ext cx="201955" cy="226515"/>
          </a:xfrm>
          <a:prstGeom prst="rect">
            <a:avLst/>
          </a:prstGeom>
        </p:spPr>
      </p:pic>
      <p:pic>
        <p:nvPicPr>
          <p:cNvPr id="10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3870" y="4273559"/>
            <a:ext cx="201955" cy="226515"/>
          </a:xfrm>
          <a:prstGeom prst="rect">
            <a:avLst/>
          </a:prstGeom>
        </p:spPr>
      </p:pic>
      <p:pic>
        <p:nvPicPr>
          <p:cNvPr id="11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3870" y="5148515"/>
            <a:ext cx="201955" cy="22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75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spc="-10" dirty="0"/>
              <a:t>有機資源回收中心 </a:t>
            </a:r>
            <a:r>
              <a:rPr lang="en-US" altLang="zh-HK" spc="-10" dirty="0"/>
              <a:t>(</a:t>
            </a:r>
            <a:r>
              <a:rPr lang="zh-HK" altLang="en-US" spc="-10" dirty="0"/>
              <a:t>第一期</a:t>
            </a:r>
            <a:r>
              <a:rPr lang="en-US" altLang="zh-HK" spc="-10" dirty="0"/>
              <a:t>) </a:t>
            </a:r>
            <a:r>
              <a:rPr lang="en-US" altLang="zh-TW" spc="-10" dirty="0"/>
              <a:t>O·PARK 1</a:t>
            </a:r>
            <a:endParaRPr lang="zh-TW" altLang="en-US" spc="-10" dirty="0"/>
          </a:p>
        </p:txBody>
      </p:sp>
      <p:pic>
        <p:nvPicPr>
          <p:cNvPr id="4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51356" y="1567621"/>
            <a:ext cx="6289288" cy="5215856"/>
          </a:xfrm>
          <a:prstGeom prst="rect">
            <a:avLst/>
          </a:prstGeom>
        </p:spPr>
      </p:pic>
      <p:pic>
        <p:nvPicPr>
          <p:cNvPr id="5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2019" y="5244517"/>
            <a:ext cx="1228017" cy="1235274"/>
          </a:xfrm>
          <a:prstGeom prst="rect">
            <a:avLst/>
          </a:prstGeom>
        </p:spPr>
      </p:pic>
      <p:pic>
        <p:nvPicPr>
          <p:cNvPr id="6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40552" y="6166478"/>
            <a:ext cx="990658" cy="398528"/>
          </a:xfrm>
          <a:prstGeom prst="rect">
            <a:avLst/>
          </a:prstGeom>
        </p:spPr>
      </p:pic>
      <p:grpSp>
        <p:nvGrpSpPr>
          <p:cNvPr id="7" name="object 16"/>
          <p:cNvGrpSpPr/>
          <p:nvPr/>
        </p:nvGrpSpPr>
        <p:grpSpPr>
          <a:xfrm>
            <a:off x="10631633" y="4965459"/>
            <a:ext cx="1018540" cy="1148080"/>
            <a:chOff x="10631633" y="4965459"/>
            <a:chExt cx="1018540" cy="1148080"/>
          </a:xfrm>
        </p:grpSpPr>
        <p:sp>
          <p:nvSpPr>
            <p:cNvPr id="8" name="object 17"/>
            <p:cNvSpPr/>
            <p:nvPr/>
          </p:nvSpPr>
          <p:spPr>
            <a:xfrm>
              <a:off x="10631627" y="5610694"/>
              <a:ext cx="1018540" cy="502920"/>
            </a:xfrm>
            <a:custGeom>
              <a:avLst/>
              <a:gdLst/>
              <a:ahLst/>
              <a:cxnLst/>
              <a:rect l="l" t="t" r="r" b="b"/>
              <a:pathLst>
                <a:path w="1018540" h="50292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14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57" y="4064"/>
                  </a:lnTo>
                  <a:lnTo>
                    <a:pt x="163550" y="15735"/>
                  </a:lnTo>
                  <a:lnTo>
                    <a:pt x="124421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302" y="124434"/>
                  </a:lnTo>
                  <a:lnTo>
                    <a:pt x="15722" y="163563"/>
                  </a:lnTo>
                  <a:lnTo>
                    <a:pt x="4051" y="206070"/>
                  </a:lnTo>
                  <a:lnTo>
                    <a:pt x="0" y="251218"/>
                  </a:lnTo>
                  <a:lnTo>
                    <a:pt x="4051" y="296379"/>
                  </a:lnTo>
                  <a:lnTo>
                    <a:pt x="15722" y="338874"/>
                  </a:lnTo>
                  <a:lnTo>
                    <a:pt x="34302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21" y="468134"/>
                  </a:lnTo>
                  <a:lnTo>
                    <a:pt x="163550" y="486714"/>
                  </a:lnTo>
                  <a:lnTo>
                    <a:pt x="206057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23" y="494207"/>
                  </a:lnTo>
                  <a:lnTo>
                    <a:pt x="344779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69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84" y="175006"/>
                  </a:lnTo>
                  <a:lnTo>
                    <a:pt x="326948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95" y="133362"/>
                  </a:lnTo>
                  <a:lnTo>
                    <a:pt x="161442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42" y="341680"/>
                  </a:lnTo>
                  <a:lnTo>
                    <a:pt x="202095" y="369087"/>
                  </a:lnTo>
                  <a:lnTo>
                    <a:pt x="251879" y="379145"/>
                  </a:lnTo>
                  <a:lnTo>
                    <a:pt x="279374" y="376174"/>
                  </a:lnTo>
                  <a:lnTo>
                    <a:pt x="304800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30" y="439470"/>
                  </a:lnTo>
                  <a:lnTo>
                    <a:pt x="295300" y="453034"/>
                  </a:lnTo>
                  <a:lnTo>
                    <a:pt x="251206" y="457784"/>
                  </a:lnTo>
                  <a:lnTo>
                    <a:pt x="203911" y="452323"/>
                  </a:lnTo>
                  <a:lnTo>
                    <a:pt x="160464" y="436753"/>
                  </a:lnTo>
                  <a:lnTo>
                    <a:pt x="122110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110" y="90106"/>
                  </a:lnTo>
                  <a:lnTo>
                    <a:pt x="160464" y="65697"/>
                  </a:lnTo>
                  <a:lnTo>
                    <a:pt x="203911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34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>
                  <a:moveTo>
                    <a:pt x="895451" y="251218"/>
                  </a:moveTo>
                  <a:lnTo>
                    <a:pt x="885393" y="201422"/>
                  </a:lnTo>
                  <a:lnTo>
                    <a:pt x="862825" y="167957"/>
                  </a:lnTo>
                  <a:lnTo>
                    <a:pt x="857986" y="160769"/>
                  </a:lnTo>
                  <a:lnTo>
                    <a:pt x="850785" y="155917"/>
                  </a:lnTo>
                  <a:lnTo>
                    <a:pt x="850785" y="251218"/>
                  </a:lnTo>
                  <a:lnTo>
                    <a:pt x="844232" y="283591"/>
                  </a:lnTo>
                  <a:lnTo>
                    <a:pt x="826376" y="310070"/>
                  </a:lnTo>
                  <a:lnTo>
                    <a:pt x="799909" y="327939"/>
                  </a:lnTo>
                  <a:lnTo>
                    <a:pt x="767537" y="334492"/>
                  </a:lnTo>
                  <a:lnTo>
                    <a:pt x="735152" y="327939"/>
                  </a:lnTo>
                  <a:lnTo>
                    <a:pt x="708685" y="310070"/>
                  </a:lnTo>
                  <a:lnTo>
                    <a:pt x="690816" y="283591"/>
                  </a:lnTo>
                  <a:lnTo>
                    <a:pt x="684276" y="251218"/>
                  </a:lnTo>
                  <a:lnTo>
                    <a:pt x="690816" y="218846"/>
                  </a:lnTo>
                  <a:lnTo>
                    <a:pt x="708685" y="192366"/>
                  </a:lnTo>
                  <a:lnTo>
                    <a:pt x="735152" y="174510"/>
                  </a:lnTo>
                  <a:lnTo>
                    <a:pt x="767537" y="167957"/>
                  </a:lnTo>
                  <a:lnTo>
                    <a:pt x="799909" y="174510"/>
                  </a:lnTo>
                  <a:lnTo>
                    <a:pt x="826376" y="192366"/>
                  </a:lnTo>
                  <a:lnTo>
                    <a:pt x="844232" y="218846"/>
                  </a:lnTo>
                  <a:lnTo>
                    <a:pt x="850785" y="251218"/>
                  </a:lnTo>
                  <a:lnTo>
                    <a:pt x="850785" y="155917"/>
                  </a:lnTo>
                  <a:lnTo>
                    <a:pt x="817321" y="133350"/>
                  </a:lnTo>
                  <a:lnTo>
                    <a:pt x="767537" y="123304"/>
                  </a:lnTo>
                  <a:lnTo>
                    <a:pt x="717740" y="133350"/>
                  </a:lnTo>
                  <a:lnTo>
                    <a:pt x="677075" y="160769"/>
                  </a:lnTo>
                  <a:lnTo>
                    <a:pt x="649655" y="201422"/>
                  </a:lnTo>
                  <a:lnTo>
                    <a:pt x="639610" y="251218"/>
                  </a:lnTo>
                  <a:lnTo>
                    <a:pt x="649655" y="301015"/>
                  </a:lnTo>
                  <a:lnTo>
                    <a:pt x="677075" y="341680"/>
                  </a:lnTo>
                  <a:lnTo>
                    <a:pt x="717740" y="369087"/>
                  </a:lnTo>
                  <a:lnTo>
                    <a:pt x="767537" y="379145"/>
                  </a:lnTo>
                  <a:lnTo>
                    <a:pt x="817321" y="369087"/>
                  </a:lnTo>
                  <a:lnTo>
                    <a:pt x="857986" y="341680"/>
                  </a:lnTo>
                  <a:lnTo>
                    <a:pt x="862825" y="334492"/>
                  </a:lnTo>
                  <a:lnTo>
                    <a:pt x="885393" y="301015"/>
                  </a:lnTo>
                  <a:lnTo>
                    <a:pt x="895451" y="251218"/>
                  </a:lnTo>
                  <a:close/>
                </a:path>
                <a:path w="1018540" h="502920">
                  <a:moveTo>
                    <a:pt x="1018032" y="251218"/>
                  </a:moveTo>
                  <a:lnTo>
                    <a:pt x="1013993" y="206070"/>
                  </a:lnTo>
                  <a:lnTo>
                    <a:pt x="1002322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73" y="341985"/>
                  </a:lnTo>
                  <a:lnTo>
                    <a:pt x="927963" y="380339"/>
                  </a:lnTo>
                  <a:lnTo>
                    <a:pt x="895959" y="412343"/>
                  </a:lnTo>
                  <a:lnTo>
                    <a:pt x="857605" y="436753"/>
                  </a:lnTo>
                  <a:lnTo>
                    <a:pt x="814158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109" y="436753"/>
                  </a:lnTo>
                  <a:lnTo>
                    <a:pt x="637755" y="412343"/>
                  </a:lnTo>
                  <a:lnTo>
                    <a:pt x="605751" y="380339"/>
                  </a:lnTo>
                  <a:lnTo>
                    <a:pt x="581342" y="341985"/>
                  </a:lnTo>
                  <a:lnTo>
                    <a:pt x="565785" y="298526"/>
                  </a:lnTo>
                  <a:lnTo>
                    <a:pt x="560311" y="251218"/>
                  </a:lnTo>
                  <a:lnTo>
                    <a:pt x="565785" y="203923"/>
                  </a:lnTo>
                  <a:lnTo>
                    <a:pt x="581342" y="160464"/>
                  </a:lnTo>
                  <a:lnTo>
                    <a:pt x="605751" y="122110"/>
                  </a:lnTo>
                  <a:lnTo>
                    <a:pt x="637755" y="90106"/>
                  </a:lnTo>
                  <a:lnTo>
                    <a:pt x="676109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58" y="50139"/>
                  </a:lnTo>
                  <a:lnTo>
                    <a:pt x="857605" y="65697"/>
                  </a:lnTo>
                  <a:lnTo>
                    <a:pt x="895959" y="90106"/>
                  </a:lnTo>
                  <a:lnTo>
                    <a:pt x="927963" y="122110"/>
                  </a:lnTo>
                  <a:lnTo>
                    <a:pt x="952373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87" y="59093"/>
                  </a:lnTo>
                  <a:lnTo>
                    <a:pt x="893635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702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48" y="124421"/>
                  </a:lnTo>
                  <a:lnTo>
                    <a:pt x="531368" y="163563"/>
                  </a:lnTo>
                  <a:lnTo>
                    <a:pt x="519696" y="206070"/>
                  </a:lnTo>
                  <a:lnTo>
                    <a:pt x="515645" y="251218"/>
                  </a:lnTo>
                  <a:lnTo>
                    <a:pt x="519696" y="296379"/>
                  </a:lnTo>
                  <a:lnTo>
                    <a:pt x="531368" y="338874"/>
                  </a:lnTo>
                  <a:lnTo>
                    <a:pt x="549948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702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35" y="468134"/>
                  </a:lnTo>
                  <a:lnTo>
                    <a:pt x="908278" y="457771"/>
                  </a:lnTo>
                  <a:lnTo>
                    <a:pt x="928687" y="443344"/>
                  </a:lnTo>
                  <a:lnTo>
                    <a:pt x="958964" y="413067"/>
                  </a:lnTo>
                  <a:lnTo>
                    <a:pt x="983742" y="378015"/>
                  </a:lnTo>
                  <a:lnTo>
                    <a:pt x="1002322" y="338874"/>
                  </a:lnTo>
                  <a:lnTo>
                    <a:pt x="1013993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pic>
          <p:nvPicPr>
            <p:cNvPr id="9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40694" y="4965459"/>
              <a:ext cx="997915" cy="672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1209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橢圓 21"/>
          <p:cNvSpPr/>
          <p:nvPr/>
        </p:nvSpPr>
        <p:spPr>
          <a:xfrm>
            <a:off x="1458036" y="1059851"/>
            <a:ext cx="324000" cy="3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900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標題 5"/>
          <p:cNvSpPr txBox="1">
            <a:spLocks/>
          </p:cNvSpPr>
          <p:nvPr/>
        </p:nvSpPr>
        <p:spPr>
          <a:xfrm>
            <a:off x="307394" y="1029632"/>
            <a:ext cx="6837478" cy="37573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50" b="1" kern="1200">
                <a:solidFill>
                  <a:schemeClr val="bg1"/>
                </a:solidFill>
                <a:latin typeface="Noto Sans HK" panose="020B0500000000000000" pitchFamily="34" charset="-120"/>
                <a:ea typeface="Noto Sans HK" panose="020B0500000000000000" pitchFamily="34" charset="-120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oppins" panose="00000800000000000000" pitchFamily="2" charset="0"/>
                <a:ea typeface="Noto Sans HK" panose="020B0500000000000000" pitchFamily="34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oppins" panose="00000800000000000000" pitchFamily="2" charset="0"/>
                <a:ea typeface="Noto Sans HK" panose="020B0500000000000000" pitchFamily="34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oppins" panose="00000800000000000000" pitchFamily="2" charset="0"/>
                <a:ea typeface="Noto Sans HK" panose="020B0500000000000000" pitchFamily="34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oppins" panose="00000800000000000000" pitchFamily="2" charset="0"/>
                <a:ea typeface="Noto Sans HK" panose="020B0500000000000000" pitchFamily="34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考考你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40552" y="6166478"/>
            <a:ext cx="990658" cy="398528"/>
          </a:xfrm>
          <a:prstGeom prst="rect">
            <a:avLst/>
          </a:prstGeom>
        </p:spPr>
      </p:pic>
      <p:grpSp>
        <p:nvGrpSpPr>
          <p:cNvPr id="25" name="object 15"/>
          <p:cNvGrpSpPr/>
          <p:nvPr/>
        </p:nvGrpSpPr>
        <p:grpSpPr>
          <a:xfrm>
            <a:off x="10631633" y="4971122"/>
            <a:ext cx="1018540" cy="1142365"/>
            <a:chOff x="10631633" y="4971122"/>
            <a:chExt cx="1018540" cy="1142365"/>
          </a:xfrm>
        </p:grpSpPr>
        <p:sp>
          <p:nvSpPr>
            <p:cNvPr id="26" name="object 16"/>
            <p:cNvSpPr/>
            <p:nvPr/>
          </p:nvSpPr>
          <p:spPr>
            <a:xfrm>
              <a:off x="10631627" y="5610694"/>
              <a:ext cx="1018540" cy="502920"/>
            </a:xfrm>
            <a:custGeom>
              <a:avLst/>
              <a:gdLst/>
              <a:ahLst/>
              <a:cxnLst/>
              <a:rect l="l" t="t" r="r" b="b"/>
              <a:pathLst>
                <a:path w="1018540" h="50292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14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57" y="4064"/>
                  </a:lnTo>
                  <a:lnTo>
                    <a:pt x="163550" y="15735"/>
                  </a:lnTo>
                  <a:lnTo>
                    <a:pt x="124421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302" y="124434"/>
                  </a:lnTo>
                  <a:lnTo>
                    <a:pt x="15722" y="163563"/>
                  </a:lnTo>
                  <a:lnTo>
                    <a:pt x="4051" y="206070"/>
                  </a:lnTo>
                  <a:lnTo>
                    <a:pt x="0" y="251218"/>
                  </a:lnTo>
                  <a:lnTo>
                    <a:pt x="4051" y="296379"/>
                  </a:lnTo>
                  <a:lnTo>
                    <a:pt x="15722" y="338874"/>
                  </a:lnTo>
                  <a:lnTo>
                    <a:pt x="34302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21" y="468134"/>
                  </a:lnTo>
                  <a:lnTo>
                    <a:pt x="163550" y="486714"/>
                  </a:lnTo>
                  <a:lnTo>
                    <a:pt x="206057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23" y="494207"/>
                  </a:lnTo>
                  <a:lnTo>
                    <a:pt x="344779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69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84" y="175006"/>
                  </a:lnTo>
                  <a:lnTo>
                    <a:pt x="326948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95" y="133362"/>
                  </a:lnTo>
                  <a:lnTo>
                    <a:pt x="161442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42" y="341680"/>
                  </a:lnTo>
                  <a:lnTo>
                    <a:pt x="202095" y="369087"/>
                  </a:lnTo>
                  <a:lnTo>
                    <a:pt x="251879" y="379145"/>
                  </a:lnTo>
                  <a:lnTo>
                    <a:pt x="279374" y="376174"/>
                  </a:lnTo>
                  <a:lnTo>
                    <a:pt x="304800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30" y="439470"/>
                  </a:lnTo>
                  <a:lnTo>
                    <a:pt x="295300" y="453034"/>
                  </a:lnTo>
                  <a:lnTo>
                    <a:pt x="251206" y="457784"/>
                  </a:lnTo>
                  <a:lnTo>
                    <a:pt x="203911" y="452323"/>
                  </a:lnTo>
                  <a:lnTo>
                    <a:pt x="160464" y="436753"/>
                  </a:lnTo>
                  <a:lnTo>
                    <a:pt x="122110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110" y="90106"/>
                  </a:lnTo>
                  <a:lnTo>
                    <a:pt x="160464" y="65697"/>
                  </a:lnTo>
                  <a:lnTo>
                    <a:pt x="203911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34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>
                  <a:moveTo>
                    <a:pt x="895451" y="251218"/>
                  </a:moveTo>
                  <a:lnTo>
                    <a:pt x="885393" y="201422"/>
                  </a:lnTo>
                  <a:lnTo>
                    <a:pt x="862825" y="167957"/>
                  </a:lnTo>
                  <a:lnTo>
                    <a:pt x="857986" y="160769"/>
                  </a:lnTo>
                  <a:lnTo>
                    <a:pt x="850785" y="155917"/>
                  </a:lnTo>
                  <a:lnTo>
                    <a:pt x="850785" y="251218"/>
                  </a:lnTo>
                  <a:lnTo>
                    <a:pt x="844232" y="283591"/>
                  </a:lnTo>
                  <a:lnTo>
                    <a:pt x="826376" y="310070"/>
                  </a:lnTo>
                  <a:lnTo>
                    <a:pt x="799909" y="327939"/>
                  </a:lnTo>
                  <a:lnTo>
                    <a:pt x="767537" y="334492"/>
                  </a:lnTo>
                  <a:lnTo>
                    <a:pt x="735152" y="327939"/>
                  </a:lnTo>
                  <a:lnTo>
                    <a:pt x="708685" y="310070"/>
                  </a:lnTo>
                  <a:lnTo>
                    <a:pt x="690816" y="283591"/>
                  </a:lnTo>
                  <a:lnTo>
                    <a:pt x="684276" y="251218"/>
                  </a:lnTo>
                  <a:lnTo>
                    <a:pt x="690816" y="218846"/>
                  </a:lnTo>
                  <a:lnTo>
                    <a:pt x="708685" y="192366"/>
                  </a:lnTo>
                  <a:lnTo>
                    <a:pt x="735152" y="174510"/>
                  </a:lnTo>
                  <a:lnTo>
                    <a:pt x="767537" y="167957"/>
                  </a:lnTo>
                  <a:lnTo>
                    <a:pt x="799909" y="174510"/>
                  </a:lnTo>
                  <a:lnTo>
                    <a:pt x="826376" y="192366"/>
                  </a:lnTo>
                  <a:lnTo>
                    <a:pt x="844232" y="218846"/>
                  </a:lnTo>
                  <a:lnTo>
                    <a:pt x="850785" y="251218"/>
                  </a:lnTo>
                  <a:lnTo>
                    <a:pt x="850785" y="155917"/>
                  </a:lnTo>
                  <a:lnTo>
                    <a:pt x="817321" y="133350"/>
                  </a:lnTo>
                  <a:lnTo>
                    <a:pt x="767537" y="123304"/>
                  </a:lnTo>
                  <a:lnTo>
                    <a:pt x="717740" y="133350"/>
                  </a:lnTo>
                  <a:lnTo>
                    <a:pt x="677075" y="160769"/>
                  </a:lnTo>
                  <a:lnTo>
                    <a:pt x="649655" y="201422"/>
                  </a:lnTo>
                  <a:lnTo>
                    <a:pt x="639610" y="251218"/>
                  </a:lnTo>
                  <a:lnTo>
                    <a:pt x="649655" y="301015"/>
                  </a:lnTo>
                  <a:lnTo>
                    <a:pt x="677075" y="341680"/>
                  </a:lnTo>
                  <a:lnTo>
                    <a:pt x="717740" y="369087"/>
                  </a:lnTo>
                  <a:lnTo>
                    <a:pt x="767537" y="379145"/>
                  </a:lnTo>
                  <a:lnTo>
                    <a:pt x="817321" y="369087"/>
                  </a:lnTo>
                  <a:lnTo>
                    <a:pt x="857986" y="341680"/>
                  </a:lnTo>
                  <a:lnTo>
                    <a:pt x="862825" y="334492"/>
                  </a:lnTo>
                  <a:lnTo>
                    <a:pt x="885393" y="301015"/>
                  </a:lnTo>
                  <a:lnTo>
                    <a:pt x="895451" y="251218"/>
                  </a:lnTo>
                  <a:close/>
                </a:path>
                <a:path w="1018540" h="502920">
                  <a:moveTo>
                    <a:pt x="1018032" y="251218"/>
                  </a:moveTo>
                  <a:lnTo>
                    <a:pt x="1013993" y="206070"/>
                  </a:lnTo>
                  <a:lnTo>
                    <a:pt x="1002322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73" y="341985"/>
                  </a:lnTo>
                  <a:lnTo>
                    <a:pt x="927963" y="380339"/>
                  </a:lnTo>
                  <a:lnTo>
                    <a:pt x="895959" y="412343"/>
                  </a:lnTo>
                  <a:lnTo>
                    <a:pt x="857605" y="436753"/>
                  </a:lnTo>
                  <a:lnTo>
                    <a:pt x="814158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109" y="436753"/>
                  </a:lnTo>
                  <a:lnTo>
                    <a:pt x="637755" y="412343"/>
                  </a:lnTo>
                  <a:lnTo>
                    <a:pt x="605751" y="380339"/>
                  </a:lnTo>
                  <a:lnTo>
                    <a:pt x="581342" y="341985"/>
                  </a:lnTo>
                  <a:lnTo>
                    <a:pt x="565785" y="298526"/>
                  </a:lnTo>
                  <a:lnTo>
                    <a:pt x="560311" y="251218"/>
                  </a:lnTo>
                  <a:lnTo>
                    <a:pt x="565785" y="203923"/>
                  </a:lnTo>
                  <a:lnTo>
                    <a:pt x="581342" y="160464"/>
                  </a:lnTo>
                  <a:lnTo>
                    <a:pt x="605751" y="122110"/>
                  </a:lnTo>
                  <a:lnTo>
                    <a:pt x="637755" y="90106"/>
                  </a:lnTo>
                  <a:lnTo>
                    <a:pt x="676109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58" y="50139"/>
                  </a:lnTo>
                  <a:lnTo>
                    <a:pt x="857605" y="65697"/>
                  </a:lnTo>
                  <a:lnTo>
                    <a:pt x="895959" y="90106"/>
                  </a:lnTo>
                  <a:lnTo>
                    <a:pt x="927963" y="122110"/>
                  </a:lnTo>
                  <a:lnTo>
                    <a:pt x="952373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87" y="59093"/>
                  </a:lnTo>
                  <a:lnTo>
                    <a:pt x="893635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702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48" y="124421"/>
                  </a:lnTo>
                  <a:lnTo>
                    <a:pt x="531368" y="163563"/>
                  </a:lnTo>
                  <a:lnTo>
                    <a:pt x="519696" y="206070"/>
                  </a:lnTo>
                  <a:lnTo>
                    <a:pt x="515645" y="251218"/>
                  </a:lnTo>
                  <a:lnTo>
                    <a:pt x="519696" y="296379"/>
                  </a:lnTo>
                  <a:lnTo>
                    <a:pt x="531368" y="338874"/>
                  </a:lnTo>
                  <a:lnTo>
                    <a:pt x="549948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702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35" y="468134"/>
                  </a:lnTo>
                  <a:lnTo>
                    <a:pt x="908278" y="457771"/>
                  </a:lnTo>
                  <a:lnTo>
                    <a:pt x="928687" y="443344"/>
                  </a:lnTo>
                  <a:lnTo>
                    <a:pt x="958964" y="413067"/>
                  </a:lnTo>
                  <a:lnTo>
                    <a:pt x="983742" y="378015"/>
                  </a:lnTo>
                  <a:lnTo>
                    <a:pt x="1002322" y="338874"/>
                  </a:lnTo>
                  <a:lnTo>
                    <a:pt x="1013993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pic>
          <p:nvPicPr>
            <p:cNvPr id="2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45253" y="4971122"/>
              <a:ext cx="970560" cy="672438"/>
            </a:xfrm>
            <a:prstGeom prst="rect">
              <a:avLst/>
            </a:prstGeom>
          </p:spPr>
        </p:pic>
      </p:grpSp>
      <p:grpSp>
        <p:nvGrpSpPr>
          <p:cNvPr id="28" name="群組 27"/>
          <p:cNvGrpSpPr/>
          <p:nvPr/>
        </p:nvGrpSpPr>
        <p:grpSpPr>
          <a:xfrm>
            <a:off x="2361000" y="2824494"/>
            <a:ext cx="7470000" cy="1576800"/>
            <a:chOff x="2369877" y="2646939"/>
            <a:chExt cx="7470000" cy="1576800"/>
          </a:xfrm>
        </p:grpSpPr>
        <p:sp>
          <p:nvSpPr>
            <p:cNvPr id="29" name="圓角矩形 28"/>
            <p:cNvSpPr/>
            <p:nvPr/>
          </p:nvSpPr>
          <p:spPr>
            <a:xfrm>
              <a:off x="2369877" y="2646939"/>
              <a:ext cx="7470000" cy="1576800"/>
            </a:xfrm>
            <a:prstGeom prst="roundRect">
              <a:avLst>
                <a:gd name="adj" fmla="val 50000"/>
              </a:avLst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>
                <a:ea typeface="微軟正黑體" panose="020B0604030504040204" pitchFamily="34" charset="-120"/>
              </a:endParaRPr>
            </a:p>
          </p:txBody>
        </p:sp>
        <p:pic>
          <p:nvPicPr>
            <p:cNvPr id="30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47865" y="3051694"/>
              <a:ext cx="667820" cy="767289"/>
            </a:xfrm>
            <a:prstGeom prst="rect">
              <a:avLst/>
            </a:prstGeom>
          </p:spPr>
        </p:pic>
        <p:grpSp>
          <p:nvGrpSpPr>
            <p:cNvPr id="31" name="群組 30"/>
            <p:cNvGrpSpPr/>
            <p:nvPr/>
          </p:nvGrpSpPr>
          <p:grpSpPr>
            <a:xfrm>
              <a:off x="3624292" y="2881341"/>
              <a:ext cx="5990267" cy="553998"/>
              <a:chOff x="3624292" y="2881341"/>
              <a:chExt cx="5990267" cy="553998"/>
            </a:xfrm>
          </p:grpSpPr>
          <p:sp>
            <p:nvSpPr>
              <p:cNvPr id="35" name="橢圓 34"/>
              <p:cNvSpPr/>
              <p:nvPr/>
            </p:nvSpPr>
            <p:spPr>
              <a:xfrm>
                <a:off x="3624292" y="2881341"/>
                <a:ext cx="510006" cy="5100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 sz="2800" b="1" dirty="0">
                  <a:solidFill>
                    <a:srgbClr val="034EA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4134298" y="2881341"/>
                <a:ext cx="5480261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3000" b="1" dirty="0">
                    <a:solidFill>
                      <a:srgbClr val="034EA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Microsoft JhengHei"/>
                  </a:rPr>
                  <a:t>你知道甚麼是都市固體廢物嗎</a:t>
                </a:r>
                <a:r>
                  <a:rPr lang="en-US" altLang="zh-TW" sz="3000" b="1" dirty="0">
                    <a:solidFill>
                      <a:srgbClr val="034EA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Microsoft JhengHei"/>
                  </a:rPr>
                  <a:t>?</a:t>
                </a:r>
                <a:endParaRPr lang="zh-HK" altLang="en-US" sz="3000" b="1" dirty="0">
                  <a:solidFill>
                    <a:srgbClr val="034EA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endParaRPr>
              </a:p>
            </p:txBody>
          </p:sp>
        </p:grpSp>
        <p:grpSp>
          <p:nvGrpSpPr>
            <p:cNvPr id="32" name="群組 31"/>
            <p:cNvGrpSpPr/>
            <p:nvPr/>
          </p:nvGrpSpPr>
          <p:grpSpPr>
            <a:xfrm>
              <a:off x="3620696" y="3470042"/>
              <a:ext cx="5640399" cy="553998"/>
              <a:chOff x="3624292" y="2881341"/>
              <a:chExt cx="5640399" cy="553998"/>
            </a:xfrm>
          </p:grpSpPr>
          <p:sp>
            <p:nvSpPr>
              <p:cNvPr id="33" name="橢圓 32"/>
              <p:cNvSpPr/>
              <p:nvPr/>
            </p:nvSpPr>
            <p:spPr>
              <a:xfrm>
                <a:off x="3624292" y="2881341"/>
                <a:ext cx="510006" cy="5100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 sz="2800" b="1" dirty="0">
                  <a:solidFill>
                    <a:srgbClr val="034EA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4134298" y="2881341"/>
                <a:ext cx="5130393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3000" b="1" dirty="0">
                    <a:solidFill>
                      <a:srgbClr val="034EA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Microsoft JhengHei"/>
                  </a:rPr>
                  <a:t>你能夠舉出一些例子嗎 </a:t>
                </a:r>
                <a:r>
                  <a:rPr lang="en-US" altLang="zh-TW" sz="3000" b="1" dirty="0">
                    <a:solidFill>
                      <a:srgbClr val="034EA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Microsoft JhengHei"/>
                  </a:rPr>
                  <a:t>?</a:t>
                </a:r>
                <a:endParaRPr lang="zh-HK" altLang="en-US" sz="3000" b="1" dirty="0">
                  <a:solidFill>
                    <a:srgbClr val="034EA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endParaRPr>
              </a:p>
            </p:txBody>
          </p:sp>
        </p:grpSp>
      </p:grpSp>
      <p:sp>
        <p:nvSpPr>
          <p:cNvPr id="37" name="矩形 36"/>
          <p:cNvSpPr/>
          <p:nvPr/>
        </p:nvSpPr>
        <p:spPr>
          <a:xfrm>
            <a:off x="3671485" y="3045682"/>
            <a:ext cx="397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sz="28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HK" altLang="en-US" sz="2800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671485" y="3647597"/>
            <a:ext cx="397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sz="28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HK" altLang="en-US" sz="2800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460313" y="1036030"/>
            <a:ext cx="322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HK" altLang="en-US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07393" y="1030095"/>
            <a:ext cx="7813257" cy="375730"/>
          </a:xfrm>
        </p:spPr>
        <p:txBody>
          <a:bodyPr/>
          <a:lstStyle/>
          <a:p>
            <a:r>
              <a:rPr lang="zh-HK" altLang="en-US" spc="-10" dirty="0"/>
              <a:t>分組討論</a:t>
            </a:r>
            <a:endParaRPr lang="zh-TW" altLang="en-US" spc="-10" dirty="0"/>
          </a:p>
        </p:txBody>
      </p:sp>
      <p:grpSp>
        <p:nvGrpSpPr>
          <p:cNvPr id="4" name="object 13"/>
          <p:cNvGrpSpPr/>
          <p:nvPr/>
        </p:nvGrpSpPr>
        <p:grpSpPr>
          <a:xfrm>
            <a:off x="10152024" y="4665230"/>
            <a:ext cx="1537970" cy="1854200"/>
            <a:chOff x="10152024" y="4665230"/>
            <a:chExt cx="1537970" cy="1854200"/>
          </a:xfrm>
        </p:grpSpPr>
        <p:sp>
          <p:nvSpPr>
            <p:cNvPr id="5" name="object 14"/>
            <p:cNvSpPr/>
            <p:nvPr/>
          </p:nvSpPr>
          <p:spPr>
            <a:xfrm>
              <a:off x="10567441" y="6356342"/>
              <a:ext cx="824865" cy="163195"/>
            </a:xfrm>
            <a:custGeom>
              <a:avLst/>
              <a:gdLst/>
              <a:ahLst/>
              <a:cxnLst/>
              <a:rect l="l" t="t" r="r" b="b"/>
              <a:pathLst>
                <a:path w="824865" h="163195">
                  <a:moveTo>
                    <a:pt x="412419" y="0"/>
                  </a:moveTo>
                  <a:lnTo>
                    <a:pt x="338286" y="1311"/>
                  </a:lnTo>
                  <a:lnTo>
                    <a:pt x="268512" y="5091"/>
                  </a:lnTo>
                  <a:lnTo>
                    <a:pt x="204263" y="11110"/>
                  </a:lnTo>
                  <a:lnTo>
                    <a:pt x="146702" y="19138"/>
                  </a:lnTo>
                  <a:lnTo>
                    <a:pt x="96995" y="28946"/>
                  </a:lnTo>
                  <a:lnTo>
                    <a:pt x="56307" y="40303"/>
                  </a:lnTo>
                  <a:lnTo>
                    <a:pt x="6644" y="66744"/>
                  </a:lnTo>
                  <a:lnTo>
                    <a:pt x="0" y="81368"/>
                  </a:lnTo>
                  <a:lnTo>
                    <a:pt x="6644" y="95993"/>
                  </a:lnTo>
                  <a:lnTo>
                    <a:pt x="56307" y="122434"/>
                  </a:lnTo>
                  <a:lnTo>
                    <a:pt x="96995" y="133791"/>
                  </a:lnTo>
                  <a:lnTo>
                    <a:pt x="146702" y="143598"/>
                  </a:lnTo>
                  <a:lnTo>
                    <a:pt x="204263" y="151627"/>
                  </a:lnTo>
                  <a:lnTo>
                    <a:pt x="268512" y="157646"/>
                  </a:lnTo>
                  <a:lnTo>
                    <a:pt x="338286" y="161426"/>
                  </a:lnTo>
                  <a:lnTo>
                    <a:pt x="412419" y="162737"/>
                  </a:lnTo>
                  <a:lnTo>
                    <a:pt x="486553" y="161426"/>
                  </a:lnTo>
                  <a:lnTo>
                    <a:pt x="556326" y="157646"/>
                  </a:lnTo>
                  <a:lnTo>
                    <a:pt x="620576" y="151627"/>
                  </a:lnTo>
                  <a:lnTo>
                    <a:pt x="678137" y="143598"/>
                  </a:lnTo>
                  <a:lnTo>
                    <a:pt x="727844" y="133791"/>
                  </a:lnTo>
                  <a:lnTo>
                    <a:pt x="768532" y="122434"/>
                  </a:lnTo>
                  <a:lnTo>
                    <a:pt x="818195" y="95993"/>
                  </a:lnTo>
                  <a:lnTo>
                    <a:pt x="824839" y="81368"/>
                  </a:lnTo>
                  <a:lnTo>
                    <a:pt x="818195" y="66744"/>
                  </a:lnTo>
                  <a:lnTo>
                    <a:pt x="768532" y="40303"/>
                  </a:lnTo>
                  <a:lnTo>
                    <a:pt x="727844" y="28946"/>
                  </a:lnTo>
                  <a:lnTo>
                    <a:pt x="678137" y="19138"/>
                  </a:lnTo>
                  <a:lnTo>
                    <a:pt x="620576" y="11110"/>
                  </a:lnTo>
                  <a:lnTo>
                    <a:pt x="556326" y="5091"/>
                  </a:lnTo>
                  <a:lnTo>
                    <a:pt x="486553" y="1311"/>
                  </a:lnTo>
                  <a:lnTo>
                    <a:pt x="412419" y="0"/>
                  </a:lnTo>
                  <a:close/>
                </a:path>
              </a:pathLst>
            </a:custGeom>
            <a:solidFill>
              <a:srgbClr val="005458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pic>
          <p:nvPicPr>
            <p:cNvPr id="6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52024" y="4665230"/>
              <a:ext cx="1537483" cy="1793443"/>
            </a:xfrm>
            <a:prstGeom prst="rect">
              <a:avLst/>
            </a:prstGeom>
          </p:spPr>
        </p:pic>
      </p:grpSp>
      <p:grpSp>
        <p:nvGrpSpPr>
          <p:cNvPr id="7" name="群組 6"/>
          <p:cNvGrpSpPr/>
          <p:nvPr/>
        </p:nvGrpSpPr>
        <p:grpSpPr>
          <a:xfrm>
            <a:off x="2553580" y="2740964"/>
            <a:ext cx="7084841" cy="1822331"/>
            <a:chOff x="2361000" y="2946912"/>
            <a:chExt cx="7084841" cy="1576800"/>
          </a:xfrm>
        </p:grpSpPr>
        <p:sp>
          <p:nvSpPr>
            <p:cNvPr id="8" name="圓角矩形 7"/>
            <p:cNvSpPr/>
            <p:nvPr/>
          </p:nvSpPr>
          <p:spPr>
            <a:xfrm>
              <a:off x="2361000" y="2946912"/>
              <a:ext cx="7084841" cy="1576800"/>
            </a:xfrm>
            <a:prstGeom prst="roundRect">
              <a:avLst>
                <a:gd name="adj" fmla="val 50000"/>
              </a:avLst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127559" y="3264982"/>
              <a:ext cx="5798299" cy="1078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marR="5080">
                <a:lnSpc>
                  <a:spcPts val="4500"/>
                </a:lnSpc>
                <a:spcBef>
                  <a:spcPts val="100"/>
                </a:spcBef>
              </a:pPr>
              <a:r>
                <a:rPr lang="zh-TW" altLang="en-US" sz="3500" b="1" spc="-5" dirty="0">
                  <a:solidFill>
                    <a:srgbClr val="034EA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請分組討論減少廚餘的方法及廚餘回收的好處！</a:t>
              </a:r>
            </a:p>
          </p:txBody>
        </p:sp>
      </p:grpSp>
      <p:sp>
        <p:nvSpPr>
          <p:cNvPr id="10" name="Freeform 16">
            <a:extLst>
              <a:ext uri="{FF2B5EF4-FFF2-40B4-BE49-F238E27FC236}">
                <a16:creationId xmlns:a16="http://schemas.microsoft.com/office/drawing/2014/main" id="{2F3AD6F1-8BE0-23E3-8B9B-2A4A93ECF023}"/>
              </a:ext>
            </a:extLst>
          </p:cNvPr>
          <p:cNvSpPr/>
          <p:nvPr/>
        </p:nvSpPr>
        <p:spPr>
          <a:xfrm rot="1402170">
            <a:off x="718992" y="4829822"/>
            <a:ext cx="1722356" cy="1830148"/>
          </a:xfrm>
          <a:custGeom>
            <a:avLst/>
            <a:gdLst/>
            <a:ahLst/>
            <a:cxnLst/>
            <a:rect l="l" t="t" r="r" b="b"/>
            <a:pathLst>
              <a:path w="3290327" h="3597774">
                <a:moveTo>
                  <a:pt x="0" y="0"/>
                </a:moveTo>
                <a:lnTo>
                  <a:pt x="3290328" y="0"/>
                </a:lnTo>
                <a:lnTo>
                  <a:pt x="3290328" y="3597774"/>
                </a:lnTo>
                <a:lnTo>
                  <a:pt x="0" y="35977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7910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減少廚餘的方法</a:t>
            </a:r>
            <a:endParaRPr lang="zh-HK" altLang="en-US" dirty="0"/>
          </a:p>
        </p:txBody>
      </p:sp>
      <p:pic>
        <p:nvPicPr>
          <p:cNvPr id="20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89132" y="1631380"/>
            <a:ext cx="3554568" cy="5074614"/>
          </a:xfrm>
          <a:prstGeom prst="rect">
            <a:avLst/>
          </a:prstGeom>
        </p:spPr>
      </p:pic>
      <p:pic>
        <p:nvPicPr>
          <p:cNvPr id="21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21932" y="1654162"/>
            <a:ext cx="3561880" cy="5051831"/>
          </a:xfrm>
          <a:prstGeom prst="rect">
            <a:avLst/>
          </a:prstGeom>
        </p:spPr>
      </p:pic>
      <p:pic>
        <p:nvPicPr>
          <p:cNvPr id="22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40552" y="6166478"/>
            <a:ext cx="990658" cy="398528"/>
          </a:xfrm>
          <a:prstGeom prst="rect">
            <a:avLst/>
          </a:prstGeom>
        </p:spPr>
      </p:pic>
      <p:grpSp>
        <p:nvGrpSpPr>
          <p:cNvPr id="23" name="object 17"/>
          <p:cNvGrpSpPr/>
          <p:nvPr/>
        </p:nvGrpSpPr>
        <p:grpSpPr>
          <a:xfrm>
            <a:off x="10631633" y="4968849"/>
            <a:ext cx="1018540" cy="1144905"/>
            <a:chOff x="10631633" y="4968849"/>
            <a:chExt cx="1018540" cy="1144905"/>
          </a:xfrm>
        </p:grpSpPr>
        <p:sp>
          <p:nvSpPr>
            <p:cNvPr id="24" name="object 18"/>
            <p:cNvSpPr/>
            <p:nvPr/>
          </p:nvSpPr>
          <p:spPr>
            <a:xfrm>
              <a:off x="10631627" y="5610694"/>
              <a:ext cx="1018540" cy="502920"/>
            </a:xfrm>
            <a:custGeom>
              <a:avLst/>
              <a:gdLst/>
              <a:ahLst/>
              <a:cxnLst/>
              <a:rect l="l" t="t" r="r" b="b"/>
              <a:pathLst>
                <a:path w="1018540" h="50292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14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57" y="4064"/>
                  </a:lnTo>
                  <a:lnTo>
                    <a:pt x="163550" y="15735"/>
                  </a:lnTo>
                  <a:lnTo>
                    <a:pt x="124421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302" y="124434"/>
                  </a:lnTo>
                  <a:lnTo>
                    <a:pt x="15722" y="163563"/>
                  </a:lnTo>
                  <a:lnTo>
                    <a:pt x="4051" y="206070"/>
                  </a:lnTo>
                  <a:lnTo>
                    <a:pt x="0" y="251218"/>
                  </a:lnTo>
                  <a:lnTo>
                    <a:pt x="4051" y="296379"/>
                  </a:lnTo>
                  <a:lnTo>
                    <a:pt x="15722" y="338874"/>
                  </a:lnTo>
                  <a:lnTo>
                    <a:pt x="34302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21" y="468134"/>
                  </a:lnTo>
                  <a:lnTo>
                    <a:pt x="163550" y="486714"/>
                  </a:lnTo>
                  <a:lnTo>
                    <a:pt x="206057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23" y="494207"/>
                  </a:lnTo>
                  <a:lnTo>
                    <a:pt x="344779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69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84" y="175006"/>
                  </a:lnTo>
                  <a:lnTo>
                    <a:pt x="326948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95" y="133362"/>
                  </a:lnTo>
                  <a:lnTo>
                    <a:pt x="161442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42" y="341680"/>
                  </a:lnTo>
                  <a:lnTo>
                    <a:pt x="202095" y="369087"/>
                  </a:lnTo>
                  <a:lnTo>
                    <a:pt x="251879" y="379145"/>
                  </a:lnTo>
                  <a:lnTo>
                    <a:pt x="279374" y="376174"/>
                  </a:lnTo>
                  <a:lnTo>
                    <a:pt x="304800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30" y="439470"/>
                  </a:lnTo>
                  <a:lnTo>
                    <a:pt x="295300" y="453034"/>
                  </a:lnTo>
                  <a:lnTo>
                    <a:pt x="251206" y="457784"/>
                  </a:lnTo>
                  <a:lnTo>
                    <a:pt x="203911" y="452323"/>
                  </a:lnTo>
                  <a:lnTo>
                    <a:pt x="160464" y="436753"/>
                  </a:lnTo>
                  <a:lnTo>
                    <a:pt x="122110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110" y="90106"/>
                  </a:lnTo>
                  <a:lnTo>
                    <a:pt x="160464" y="65697"/>
                  </a:lnTo>
                  <a:lnTo>
                    <a:pt x="203911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34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>
                  <a:moveTo>
                    <a:pt x="895451" y="251218"/>
                  </a:moveTo>
                  <a:lnTo>
                    <a:pt x="885393" y="201422"/>
                  </a:lnTo>
                  <a:lnTo>
                    <a:pt x="862825" y="167957"/>
                  </a:lnTo>
                  <a:lnTo>
                    <a:pt x="857986" y="160769"/>
                  </a:lnTo>
                  <a:lnTo>
                    <a:pt x="850785" y="155917"/>
                  </a:lnTo>
                  <a:lnTo>
                    <a:pt x="850785" y="251218"/>
                  </a:lnTo>
                  <a:lnTo>
                    <a:pt x="844232" y="283591"/>
                  </a:lnTo>
                  <a:lnTo>
                    <a:pt x="826376" y="310070"/>
                  </a:lnTo>
                  <a:lnTo>
                    <a:pt x="799909" y="327939"/>
                  </a:lnTo>
                  <a:lnTo>
                    <a:pt x="767537" y="334492"/>
                  </a:lnTo>
                  <a:lnTo>
                    <a:pt x="735152" y="327939"/>
                  </a:lnTo>
                  <a:lnTo>
                    <a:pt x="708685" y="310070"/>
                  </a:lnTo>
                  <a:lnTo>
                    <a:pt x="690816" y="283591"/>
                  </a:lnTo>
                  <a:lnTo>
                    <a:pt x="684276" y="251218"/>
                  </a:lnTo>
                  <a:lnTo>
                    <a:pt x="690816" y="218846"/>
                  </a:lnTo>
                  <a:lnTo>
                    <a:pt x="708685" y="192366"/>
                  </a:lnTo>
                  <a:lnTo>
                    <a:pt x="735152" y="174510"/>
                  </a:lnTo>
                  <a:lnTo>
                    <a:pt x="767537" y="167957"/>
                  </a:lnTo>
                  <a:lnTo>
                    <a:pt x="799909" y="174510"/>
                  </a:lnTo>
                  <a:lnTo>
                    <a:pt x="826376" y="192366"/>
                  </a:lnTo>
                  <a:lnTo>
                    <a:pt x="844232" y="218846"/>
                  </a:lnTo>
                  <a:lnTo>
                    <a:pt x="850785" y="251218"/>
                  </a:lnTo>
                  <a:lnTo>
                    <a:pt x="850785" y="155917"/>
                  </a:lnTo>
                  <a:lnTo>
                    <a:pt x="817321" y="133350"/>
                  </a:lnTo>
                  <a:lnTo>
                    <a:pt x="767537" y="123304"/>
                  </a:lnTo>
                  <a:lnTo>
                    <a:pt x="717740" y="133350"/>
                  </a:lnTo>
                  <a:lnTo>
                    <a:pt x="677075" y="160769"/>
                  </a:lnTo>
                  <a:lnTo>
                    <a:pt x="649655" y="201422"/>
                  </a:lnTo>
                  <a:lnTo>
                    <a:pt x="639610" y="251218"/>
                  </a:lnTo>
                  <a:lnTo>
                    <a:pt x="649655" y="301015"/>
                  </a:lnTo>
                  <a:lnTo>
                    <a:pt x="677075" y="341680"/>
                  </a:lnTo>
                  <a:lnTo>
                    <a:pt x="717740" y="369087"/>
                  </a:lnTo>
                  <a:lnTo>
                    <a:pt x="767537" y="379145"/>
                  </a:lnTo>
                  <a:lnTo>
                    <a:pt x="817321" y="369087"/>
                  </a:lnTo>
                  <a:lnTo>
                    <a:pt x="857986" y="341680"/>
                  </a:lnTo>
                  <a:lnTo>
                    <a:pt x="862825" y="334492"/>
                  </a:lnTo>
                  <a:lnTo>
                    <a:pt x="885393" y="301015"/>
                  </a:lnTo>
                  <a:lnTo>
                    <a:pt x="895451" y="251218"/>
                  </a:lnTo>
                  <a:close/>
                </a:path>
                <a:path w="1018540" h="502920">
                  <a:moveTo>
                    <a:pt x="1018032" y="251218"/>
                  </a:moveTo>
                  <a:lnTo>
                    <a:pt x="1013993" y="206070"/>
                  </a:lnTo>
                  <a:lnTo>
                    <a:pt x="1002322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73" y="341985"/>
                  </a:lnTo>
                  <a:lnTo>
                    <a:pt x="927963" y="380339"/>
                  </a:lnTo>
                  <a:lnTo>
                    <a:pt x="895959" y="412343"/>
                  </a:lnTo>
                  <a:lnTo>
                    <a:pt x="857605" y="436753"/>
                  </a:lnTo>
                  <a:lnTo>
                    <a:pt x="814158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109" y="436753"/>
                  </a:lnTo>
                  <a:lnTo>
                    <a:pt x="637755" y="412343"/>
                  </a:lnTo>
                  <a:lnTo>
                    <a:pt x="605751" y="380339"/>
                  </a:lnTo>
                  <a:lnTo>
                    <a:pt x="581342" y="341985"/>
                  </a:lnTo>
                  <a:lnTo>
                    <a:pt x="565785" y="298526"/>
                  </a:lnTo>
                  <a:lnTo>
                    <a:pt x="560311" y="251218"/>
                  </a:lnTo>
                  <a:lnTo>
                    <a:pt x="565785" y="203923"/>
                  </a:lnTo>
                  <a:lnTo>
                    <a:pt x="581342" y="160464"/>
                  </a:lnTo>
                  <a:lnTo>
                    <a:pt x="605751" y="122110"/>
                  </a:lnTo>
                  <a:lnTo>
                    <a:pt x="637755" y="90106"/>
                  </a:lnTo>
                  <a:lnTo>
                    <a:pt x="676109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58" y="50139"/>
                  </a:lnTo>
                  <a:lnTo>
                    <a:pt x="857605" y="65697"/>
                  </a:lnTo>
                  <a:lnTo>
                    <a:pt x="895959" y="90106"/>
                  </a:lnTo>
                  <a:lnTo>
                    <a:pt x="927963" y="122110"/>
                  </a:lnTo>
                  <a:lnTo>
                    <a:pt x="952373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87" y="59093"/>
                  </a:lnTo>
                  <a:lnTo>
                    <a:pt x="893635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702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48" y="124421"/>
                  </a:lnTo>
                  <a:lnTo>
                    <a:pt x="531368" y="163563"/>
                  </a:lnTo>
                  <a:lnTo>
                    <a:pt x="519696" y="206070"/>
                  </a:lnTo>
                  <a:lnTo>
                    <a:pt x="515645" y="251218"/>
                  </a:lnTo>
                  <a:lnTo>
                    <a:pt x="519696" y="296379"/>
                  </a:lnTo>
                  <a:lnTo>
                    <a:pt x="531368" y="338874"/>
                  </a:lnTo>
                  <a:lnTo>
                    <a:pt x="549948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702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35" y="468134"/>
                  </a:lnTo>
                  <a:lnTo>
                    <a:pt x="908278" y="457771"/>
                  </a:lnTo>
                  <a:lnTo>
                    <a:pt x="928687" y="443344"/>
                  </a:lnTo>
                  <a:lnTo>
                    <a:pt x="958964" y="413067"/>
                  </a:lnTo>
                  <a:lnTo>
                    <a:pt x="983742" y="378015"/>
                  </a:lnTo>
                  <a:lnTo>
                    <a:pt x="1002322" y="338874"/>
                  </a:lnTo>
                  <a:lnTo>
                    <a:pt x="1013993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pic>
          <p:nvPicPr>
            <p:cNvPr id="25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9775" y="4968849"/>
              <a:ext cx="966177" cy="672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1883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廚餘回收的好處</a:t>
            </a:r>
            <a:endParaRPr lang="zh-HK" altLang="en-US" dirty="0"/>
          </a:p>
        </p:txBody>
      </p:sp>
      <p:pic>
        <p:nvPicPr>
          <p:cNvPr id="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40552" y="6166478"/>
            <a:ext cx="990658" cy="398528"/>
          </a:xfrm>
          <a:prstGeom prst="rect">
            <a:avLst/>
          </a:prstGeom>
        </p:spPr>
      </p:pic>
      <p:grpSp>
        <p:nvGrpSpPr>
          <p:cNvPr id="5" name="object 15"/>
          <p:cNvGrpSpPr/>
          <p:nvPr/>
        </p:nvGrpSpPr>
        <p:grpSpPr>
          <a:xfrm>
            <a:off x="10602150" y="4965460"/>
            <a:ext cx="1138555" cy="1148080"/>
            <a:chOff x="10602150" y="4965460"/>
            <a:chExt cx="1138555" cy="1148080"/>
          </a:xfrm>
        </p:grpSpPr>
        <p:sp>
          <p:nvSpPr>
            <p:cNvPr id="6" name="object 16"/>
            <p:cNvSpPr/>
            <p:nvPr/>
          </p:nvSpPr>
          <p:spPr>
            <a:xfrm>
              <a:off x="10631627" y="5610695"/>
              <a:ext cx="1018540" cy="502920"/>
            </a:xfrm>
            <a:custGeom>
              <a:avLst/>
              <a:gdLst/>
              <a:ahLst/>
              <a:cxnLst/>
              <a:rect l="l" t="t" r="r" b="b"/>
              <a:pathLst>
                <a:path w="1018540" h="50292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14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57" y="4064"/>
                  </a:lnTo>
                  <a:lnTo>
                    <a:pt x="163550" y="15735"/>
                  </a:lnTo>
                  <a:lnTo>
                    <a:pt x="124421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302" y="124434"/>
                  </a:lnTo>
                  <a:lnTo>
                    <a:pt x="15722" y="163563"/>
                  </a:lnTo>
                  <a:lnTo>
                    <a:pt x="4051" y="206070"/>
                  </a:lnTo>
                  <a:lnTo>
                    <a:pt x="0" y="251218"/>
                  </a:lnTo>
                  <a:lnTo>
                    <a:pt x="4051" y="296379"/>
                  </a:lnTo>
                  <a:lnTo>
                    <a:pt x="15722" y="338874"/>
                  </a:lnTo>
                  <a:lnTo>
                    <a:pt x="34302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21" y="468134"/>
                  </a:lnTo>
                  <a:lnTo>
                    <a:pt x="163550" y="486714"/>
                  </a:lnTo>
                  <a:lnTo>
                    <a:pt x="206057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23" y="494207"/>
                  </a:lnTo>
                  <a:lnTo>
                    <a:pt x="344779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69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84" y="175006"/>
                  </a:lnTo>
                  <a:lnTo>
                    <a:pt x="326948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95" y="133362"/>
                  </a:lnTo>
                  <a:lnTo>
                    <a:pt x="161442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42" y="341680"/>
                  </a:lnTo>
                  <a:lnTo>
                    <a:pt x="202095" y="369087"/>
                  </a:lnTo>
                  <a:lnTo>
                    <a:pt x="251879" y="379145"/>
                  </a:lnTo>
                  <a:lnTo>
                    <a:pt x="279374" y="376174"/>
                  </a:lnTo>
                  <a:lnTo>
                    <a:pt x="304800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30" y="439470"/>
                  </a:lnTo>
                  <a:lnTo>
                    <a:pt x="295300" y="453034"/>
                  </a:lnTo>
                  <a:lnTo>
                    <a:pt x="251206" y="457784"/>
                  </a:lnTo>
                  <a:lnTo>
                    <a:pt x="203911" y="452323"/>
                  </a:lnTo>
                  <a:lnTo>
                    <a:pt x="160464" y="436753"/>
                  </a:lnTo>
                  <a:lnTo>
                    <a:pt x="122110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110" y="90106"/>
                  </a:lnTo>
                  <a:lnTo>
                    <a:pt x="160464" y="65697"/>
                  </a:lnTo>
                  <a:lnTo>
                    <a:pt x="203911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34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>
                  <a:moveTo>
                    <a:pt x="895451" y="251218"/>
                  </a:moveTo>
                  <a:lnTo>
                    <a:pt x="885393" y="201422"/>
                  </a:lnTo>
                  <a:lnTo>
                    <a:pt x="862825" y="167957"/>
                  </a:lnTo>
                  <a:lnTo>
                    <a:pt x="857986" y="160769"/>
                  </a:lnTo>
                  <a:lnTo>
                    <a:pt x="850785" y="155917"/>
                  </a:lnTo>
                  <a:lnTo>
                    <a:pt x="850785" y="251218"/>
                  </a:lnTo>
                  <a:lnTo>
                    <a:pt x="844232" y="283591"/>
                  </a:lnTo>
                  <a:lnTo>
                    <a:pt x="826376" y="310070"/>
                  </a:lnTo>
                  <a:lnTo>
                    <a:pt x="799909" y="327939"/>
                  </a:lnTo>
                  <a:lnTo>
                    <a:pt x="767537" y="334492"/>
                  </a:lnTo>
                  <a:lnTo>
                    <a:pt x="735152" y="327939"/>
                  </a:lnTo>
                  <a:lnTo>
                    <a:pt x="708685" y="310070"/>
                  </a:lnTo>
                  <a:lnTo>
                    <a:pt x="690816" y="283591"/>
                  </a:lnTo>
                  <a:lnTo>
                    <a:pt x="684276" y="251218"/>
                  </a:lnTo>
                  <a:lnTo>
                    <a:pt x="690816" y="218846"/>
                  </a:lnTo>
                  <a:lnTo>
                    <a:pt x="708685" y="192366"/>
                  </a:lnTo>
                  <a:lnTo>
                    <a:pt x="735152" y="174510"/>
                  </a:lnTo>
                  <a:lnTo>
                    <a:pt x="767537" y="167957"/>
                  </a:lnTo>
                  <a:lnTo>
                    <a:pt x="799909" y="174510"/>
                  </a:lnTo>
                  <a:lnTo>
                    <a:pt x="826376" y="192366"/>
                  </a:lnTo>
                  <a:lnTo>
                    <a:pt x="844232" y="218846"/>
                  </a:lnTo>
                  <a:lnTo>
                    <a:pt x="850785" y="251218"/>
                  </a:lnTo>
                  <a:lnTo>
                    <a:pt x="850785" y="155917"/>
                  </a:lnTo>
                  <a:lnTo>
                    <a:pt x="817321" y="133350"/>
                  </a:lnTo>
                  <a:lnTo>
                    <a:pt x="767537" y="123304"/>
                  </a:lnTo>
                  <a:lnTo>
                    <a:pt x="717740" y="133350"/>
                  </a:lnTo>
                  <a:lnTo>
                    <a:pt x="677075" y="160769"/>
                  </a:lnTo>
                  <a:lnTo>
                    <a:pt x="649655" y="201422"/>
                  </a:lnTo>
                  <a:lnTo>
                    <a:pt x="639610" y="251218"/>
                  </a:lnTo>
                  <a:lnTo>
                    <a:pt x="649655" y="301015"/>
                  </a:lnTo>
                  <a:lnTo>
                    <a:pt x="677075" y="341680"/>
                  </a:lnTo>
                  <a:lnTo>
                    <a:pt x="717740" y="369087"/>
                  </a:lnTo>
                  <a:lnTo>
                    <a:pt x="767537" y="379145"/>
                  </a:lnTo>
                  <a:lnTo>
                    <a:pt x="817321" y="369087"/>
                  </a:lnTo>
                  <a:lnTo>
                    <a:pt x="857986" y="341680"/>
                  </a:lnTo>
                  <a:lnTo>
                    <a:pt x="862825" y="334492"/>
                  </a:lnTo>
                  <a:lnTo>
                    <a:pt x="885393" y="301015"/>
                  </a:lnTo>
                  <a:lnTo>
                    <a:pt x="895451" y="251218"/>
                  </a:lnTo>
                  <a:close/>
                </a:path>
                <a:path w="1018540" h="502920">
                  <a:moveTo>
                    <a:pt x="1018032" y="251218"/>
                  </a:moveTo>
                  <a:lnTo>
                    <a:pt x="1013993" y="206070"/>
                  </a:lnTo>
                  <a:lnTo>
                    <a:pt x="1002322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73" y="341985"/>
                  </a:lnTo>
                  <a:lnTo>
                    <a:pt x="927963" y="380339"/>
                  </a:lnTo>
                  <a:lnTo>
                    <a:pt x="895959" y="412343"/>
                  </a:lnTo>
                  <a:lnTo>
                    <a:pt x="857605" y="436753"/>
                  </a:lnTo>
                  <a:lnTo>
                    <a:pt x="814158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109" y="436753"/>
                  </a:lnTo>
                  <a:lnTo>
                    <a:pt x="637755" y="412343"/>
                  </a:lnTo>
                  <a:lnTo>
                    <a:pt x="605751" y="380339"/>
                  </a:lnTo>
                  <a:lnTo>
                    <a:pt x="581342" y="341985"/>
                  </a:lnTo>
                  <a:lnTo>
                    <a:pt x="565785" y="298526"/>
                  </a:lnTo>
                  <a:lnTo>
                    <a:pt x="560311" y="251218"/>
                  </a:lnTo>
                  <a:lnTo>
                    <a:pt x="565785" y="203923"/>
                  </a:lnTo>
                  <a:lnTo>
                    <a:pt x="581342" y="160464"/>
                  </a:lnTo>
                  <a:lnTo>
                    <a:pt x="605751" y="122110"/>
                  </a:lnTo>
                  <a:lnTo>
                    <a:pt x="637755" y="90106"/>
                  </a:lnTo>
                  <a:lnTo>
                    <a:pt x="676109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58" y="50139"/>
                  </a:lnTo>
                  <a:lnTo>
                    <a:pt x="857605" y="65697"/>
                  </a:lnTo>
                  <a:lnTo>
                    <a:pt x="895959" y="90106"/>
                  </a:lnTo>
                  <a:lnTo>
                    <a:pt x="927963" y="122110"/>
                  </a:lnTo>
                  <a:lnTo>
                    <a:pt x="952373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87" y="59093"/>
                  </a:lnTo>
                  <a:lnTo>
                    <a:pt x="893635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702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48" y="124421"/>
                  </a:lnTo>
                  <a:lnTo>
                    <a:pt x="531368" y="163563"/>
                  </a:lnTo>
                  <a:lnTo>
                    <a:pt x="519696" y="206070"/>
                  </a:lnTo>
                  <a:lnTo>
                    <a:pt x="515645" y="251218"/>
                  </a:lnTo>
                  <a:lnTo>
                    <a:pt x="519696" y="296379"/>
                  </a:lnTo>
                  <a:lnTo>
                    <a:pt x="531368" y="338874"/>
                  </a:lnTo>
                  <a:lnTo>
                    <a:pt x="549948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702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35" y="468134"/>
                  </a:lnTo>
                  <a:lnTo>
                    <a:pt x="908278" y="457771"/>
                  </a:lnTo>
                  <a:lnTo>
                    <a:pt x="928687" y="443344"/>
                  </a:lnTo>
                  <a:lnTo>
                    <a:pt x="958964" y="413067"/>
                  </a:lnTo>
                  <a:lnTo>
                    <a:pt x="983742" y="378015"/>
                  </a:lnTo>
                  <a:lnTo>
                    <a:pt x="1002322" y="338874"/>
                  </a:lnTo>
                  <a:lnTo>
                    <a:pt x="1013993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pic>
          <p:nvPicPr>
            <p:cNvPr id="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02150" y="4965460"/>
              <a:ext cx="1138529" cy="672447"/>
            </a:xfrm>
            <a:prstGeom prst="rect">
              <a:avLst/>
            </a:prstGeom>
          </p:spPr>
        </p:pic>
      </p:grpSp>
      <p:sp>
        <p:nvSpPr>
          <p:cNvPr id="8" name="object 19"/>
          <p:cNvSpPr/>
          <p:nvPr/>
        </p:nvSpPr>
        <p:spPr>
          <a:xfrm>
            <a:off x="2206475" y="2164325"/>
            <a:ext cx="7779384" cy="4057008"/>
          </a:xfrm>
          <a:custGeom>
            <a:avLst/>
            <a:gdLst/>
            <a:ahLst/>
            <a:cxnLst/>
            <a:rect l="l" t="t" r="r" b="b"/>
            <a:pathLst>
              <a:path w="7779384" h="4391660">
                <a:moveTo>
                  <a:pt x="7599045" y="0"/>
                </a:moveTo>
                <a:lnTo>
                  <a:pt x="180009" y="0"/>
                </a:lnTo>
                <a:lnTo>
                  <a:pt x="132156" y="6430"/>
                </a:lnTo>
                <a:lnTo>
                  <a:pt x="89155" y="24576"/>
                </a:lnTo>
                <a:lnTo>
                  <a:pt x="52724" y="52724"/>
                </a:lnTo>
                <a:lnTo>
                  <a:pt x="24576" y="89155"/>
                </a:lnTo>
                <a:lnTo>
                  <a:pt x="6430" y="132156"/>
                </a:lnTo>
                <a:lnTo>
                  <a:pt x="0" y="180009"/>
                </a:lnTo>
                <a:lnTo>
                  <a:pt x="0" y="4211281"/>
                </a:lnTo>
                <a:lnTo>
                  <a:pt x="6430" y="4259129"/>
                </a:lnTo>
                <a:lnTo>
                  <a:pt x="24576" y="4302126"/>
                </a:lnTo>
                <a:lnTo>
                  <a:pt x="52724" y="4338556"/>
                </a:lnTo>
                <a:lnTo>
                  <a:pt x="89155" y="4366702"/>
                </a:lnTo>
                <a:lnTo>
                  <a:pt x="132156" y="4384848"/>
                </a:lnTo>
                <a:lnTo>
                  <a:pt x="180009" y="4391279"/>
                </a:lnTo>
                <a:lnTo>
                  <a:pt x="7599045" y="4391279"/>
                </a:lnTo>
                <a:lnTo>
                  <a:pt x="7646897" y="4384848"/>
                </a:lnTo>
                <a:lnTo>
                  <a:pt x="7689895" y="4366702"/>
                </a:lnTo>
                <a:lnTo>
                  <a:pt x="7726324" y="4338556"/>
                </a:lnTo>
                <a:lnTo>
                  <a:pt x="7754468" y="4302126"/>
                </a:lnTo>
                <a:lnTo>
                  <a:pt x="7772612" y="4259129"/>
                </a:lnTo>
                <a:lnTo>
                  <a:pt x="7779042" y="4211281"/>
                </a:lnTo>
                <a:lnTo>
                  <a:pt x="7779042" y="180009"/>
                </a:lnTo>
                <a:lnTo>
                  <a:pt x="7772612" y="132156"/>
                </a:lnTo>
                <a:lnTo>
                  <a:pt x="7754468" y="89155"/>
                </a:lnTo>
                <a:lnTo>
                  <a:pt x="7726324" y="52724"/>
                </a:lnTo>
                <a:lnTo>
                  <a:pt x="7689895" y="24576"/>
                </a:lnTo>
                <a:lnTo>
                  <a:pt x="7646897" y="6430"/>
                </a:lnTo>
                <a:lnTo>
                  <a:pt x="759904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 dirty="0">
              <a:ea typeface="微軟正黑體" panose="020B0604030504040204" pitchFamily="34" charset="-120"/>
            </a:endParaRPr>
          </a:p>
        </p:txBody>
      </p:sp>
      <p:grpSp>
        <p:nvGrpSpPr>
          <p:cNvPr id="9" name="object 29"/>
          <p:cNvGrpSpPr/>
          <p:nvPr/>
        </p:nvGrpSpPr>
        <p:grpSpPr>
          <a:xfrm>
            <a:off x="408816" y="4082018"/>
            <a:ext cx="1527810" cy="2139315"/>
            <a:chOff x="322751" y="2164325"/>
            <a:chExt cx="1527810" cy="2139315"/>
          </a:xfrm>
        </p:grpSpPr>
        <p:pic>
          <p:nvPicPr>
            <p:cNvPr id="1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0841" y="2819107"/>
              <a:ext cx="1059395" cy="1484058"/>
            </a:xfrm>
            <a:prstGeom prst="rect">
              <a:avLst/>
            </a:prstGeom>
          </p:spPr>
        </p:pic>
        <p:pic>
          <p:nvPicPr>
            <p:cNvPr id="1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2751" y="2164325"/>
              <a:ext cx="1041914" cy="893080"/>
            </a:xfrm>
            <a:prstGeom prst="rect">
              <a:avLst/>
            </a:prstGeom>
          </p:spPr>
        </p:pic>
      </p:grpSp>
      <p:grpSp>
        <p:nvGrpSpPr>
          <p:cNvPr id="12" name="群組 11"/>
          <p:cNvGrpSpPr/>
          <p:nvPr/>
        </p:nvGrpSpPr>
        <p:grpSpPr>
          <a:xfrm>
            <a:off x="2746173" y="2701744"/>
            <a:ext cx="5692048" cy="410133"/>
            <a:chOff x="2746173" y="2701744"/>
            <a:chExt cx="5692048" cy="410133"/>
          </a:xfrm>
        </p:grpSpPr>
        <p:grpSp>
          <p:nvGrpSpPr>
            <p:cNvPr id="13" name="群組 12"/>
            <p:cNvGrpSpPr/>
            <p:nvPr/>
          </p:nvGrpSpPr>
          <p:grpSpPr>
            <a:xfrm>
              <a:off x="2746173" y="2701744"/>
              <a:ext cx="723380" cy="394744"/>
              <a:chOff x="2746173" y="2701744"/>
              <a:chExt cx="723380" cy="394744"/>
            </a:xfrm>
          </p:grpSpPr>
          <p:sp>
            <p:nvSpPr>
              <p:cNvPr id="15" name="object 20"/>
              <p:cNvSpPr/>
              <p:nvPr/>
            </p:nvSpPr>
            <p:spPr>
              <a:xfrm>
                <a:off x="2746173" y="2701744"/>
                <a:ext cx="385445" cy="385445"/>
              </a:xfrm>
              <a:custGeom>
                <a:avLst/>
                <a:gdLst/>
                <a:ahLst/>
                <a:cxnLst/>
                <a:rect l="l" t="t" r="r" b="b"/>
                <a:pathLst>
                  <a:path w="385444" h="385444">
                    <a:moveTo>
                      <a:pt x="297065" y="0"/>
                    </a:moveTo>
                    <a:lnTo>
                      <a:pt x="88023" y="0"/>
                    </a:lnTo>
                    <a:lnTo>
                      <a:pt x="53760" y="6919"/>
                    </a:lnTo>
                    <a:lnTo>
                      <a:pt x="25780" y="25787"/>
                    </a:lnTo>
                    <a:lnTo>
                      <a:pt x="6917" y="53771"/>
                    </a:lnTo>
                    <a:lnTo>
                      <a:pt x="0" y="88036"/>
                    </a:lnTo>
                    <a:lnTo>
                      <a:pt x="0" y="297078"/>
                    </a:lnTo>
                    <a:lnTo>
                      <a:pt x="6917" y="331341"/>
                    </a:lnTo>
                    <a:lnTo>
                      <a:pt x="25780" y="359321"/>
                    </a:lnTo>
                    <a:lnTo>
                      <a:pt x="53760" y="378184"/>
                    </a:lnTo>
                    <a:lnTo>
                      <a:pt x="88023" y="385102"/>
                    </a:lnTo>
                    <a:lnTo>
                      <a:pt x="297065" y="385102"/>
                    </a:lnTo>
                    <a:lnTo>
                      <a:pt x="331329" y="378184"/>
                    </a:lnTo>
                    <a:lnTo>
                      <a:pt x="359308" y="359321"/>
                    </a:lnTo>
                    <a:lnTo>
                      <a:pt x="378172" y="331341"/>
                    </a:lnTo>
                    <a:lnTo>
                      <a:pt x="385089" y="297078"/>
                    </a:lnTo>
                    <a:lnTo>
                      <a:pt x="385089" y="88036"/>
                    </a:lnTo>
                    <a:lnTo>
                      <a:pt x="378172" y="53771"/>
                    </a:lnTo>
                    <a:lnTo>
                      <a:pt x="359308" y="25787"/>
                    </a:lnTo>
                    <a:lnTo>
                      <a:pt x="331329" y="6919"/>
                    </a:lnTo>
                    <a:lnTo>
                      <a:pt x="297065" y="0"/>
                    </a:lnTo>
                    <a:close/>
                  </a:path>
                </a:pathLst>
              </a:custGeom>
              <a:solidFill>
                <a:srgbClr val="034EA1"/>
              </a:solidFill>
            </p:spPr>
            <p:txBody>
              <a:bodyPr wrap="square" lIns="0" tIns="0" rIns="0" bIns="0" rtlCol="0"/>
              <a:lstStyle/>
              <a:p>
                <a:endParaRPr sz="2000" dirty="0"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6" name="object 21"/>
              <p:cNvSpPr/>
              <p:nvPr/>
            </p:nvSpPr>
            <p:spPr>
              <a:xfrm>
                <a:off x="3095538" y="2894299"/>
                <a:ext cx="3740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74014">
                    <a:moveTo>
                      <a:pt x="0" y="0"/>
                    </a:moveTo>
                    <a:lnTo>
                      <a:pt x="373722" y="0"/>
                    </a:lnTo>
                  </a:path>
                </a:pathLst>
              </a:custGeom>
              <a:ln w="14084">
                <a:solidFill>
                  <a:srgbClr val="034EA1"/>
                </a:solidFill>
              </a:ln>
            </p:spPr>
            <p:txBody>
              <a:bodyPr wrap="square" lIns="0" tIns="0" rIns="0" bIns="0" rtlCol="0"/>
              <a:lstStyle/>
              <a:p>
                <a:endParaRPr sz="2000" dirty="0"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7" name="object 22"/>
              <p:cNvSpPr txBox="1"/>
              <p:nvPr/>
            </p:nvSpPr>
            <p:spPr>
              <a:xfrm>
                <a:off x="2788522" y="2711126"/>
                <a:ext cx="279561" cy="385362"/>
              </a:xfrm>
              <a:prstGeom prst="rect">
                <a:avLst/>
              </a:prstGeom>
            </p:spPr>
            <p:txBody>
              <a:bodyPr vert="horz" wrap="square" lIns="0" tIns="15875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25"/>
                  </a:spcBef>
                  <a:tabLst>
                    <a:tab pos="709930" algn="l"/>
                  </a:tabLst>
                </a:pPr>
                <a:r>
                  <a:rPr sz="2400" b="1" spc="-50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Microsoft JhengHei"/>
                  </a:rPr>
                  <a:t>1</a:t>
                </a:r>
                <a:endParaRPr sz="2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endParaRPr>
              </a:p>
            </p:txBody>
          </p:sp>
        </p:grpSp>
        <p:sp>
          <p:nvSpPr>
            <p:cNvPr id="14" name="矩形 13"/>
            <p:cNvSpPr/>
            <p:nvPr/>
          </p:nvSpPr>
          <p:spPr>
            <a:xfrm>
              <a:off x="3469553" y="2711767"/>
              <a:ext cx="496866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spc="-5" dirty="0">
                  <a:solidFill>
                    <a:srgbClr val="034EA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將廚餘和垃圾分開， 改善臭味和環境衞生</a:t>
              </a:r>
              <a:endParaRPr lang="zh-HK" altLang="en-US" sz="2000" dirty="0"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2746173" y="3524704"/>
            <a:ext cx="6415323" cy="410133"/>
            <a:chOff x="2746173" y="2701744"/>
            <a:chExt cx="6415323" cy="410133"/>
          </a:xfrm>
        </p:grpSpPr>
        <p:grpSp>
          <p:nvGrpSpPr>
            <p:cNvPr id="19" name="群組 18"/>
            <p:cNvGrpSpPr/>
            <p:nvPr/>
          </p:nvGrpSpPr>
          <p:grpSpPr>
            <a:xfrm>
              <a:off x="2746173" y="2701744"/>
              <a:ext cx="723380" cy="394744"/>
              <a:chOff x="2746173" y="2701744"/>
              <a:chExt cx="723380" cy="394744"/>
            </a:xfrm>
          </p:grpSpPr>
          <p:sp>
            <p:nvSpPr>
              <p:cNvPr id="21" name="object 20"/>
              <p:cNvSpPr/>
              <p:nvPr/>
            </p:nvSpPr>
            <p:spPr>
              <a:xfrm>
                <a:off x="2746173" y="2701744"/>
                <a:ext cx="385445" cy="385445"/>
              </a:xfrm>
              <a:custGeom>
                <a:avLst/>
                <a:gdLst/>
                <a:ahLst/>
                <a:cxnLst/>
                <a:rect l="l" t="t" r="r" b="b"/>
                <a:pathLst>
                  <a:path w="385444" h="385444">
                    <a:moveTo>
                      <a:pt x="297065" y="0"/>
                    </a:moveTo>
                    <a:lnTo>
                      <a:pt x="88023" y="0"/>
                    </a:lnTo>
                    <a:lnTo>
                      <a:pt x="53760" y="6919"/>
                    </a:lnTo>
                    <a:lnTo>
                      <a:pt x="25780" y="25787"/>
                    </a:lnTo>
                    <a:lnTo>
                      <a:pt x="6917" y="53771"/>
                    </a:lnTo>
                    <a:lnTo>
                      <a:pt x="0" y="88036"/>
                    </a:lnTo>
                    <a:lnTo>
                      <a:pt x="0" y="297078"/>
                    </a:lnTo>
                    <a:lnTo>
                      <a:pt x="6917" y="331341"/>
                    </a:lnTo>
                    <a:lnTo>
                      <a:pt x="25780" y="359321"/>
                    </a:lnTo>
                    <a:lnTo>
                      <a:pt x="53760" y="378184"/>
                    </a:lnTo>
                    <a:lnTo>
                      <a:pt x="88023" y="385102"/>
                    </a:lnTo>
                    <a:lnTo>
                      <a:pt x="297065" y="385102"/>
                    </a:lnTo>
                    <a:lnTo>
                      <a:pt x="331329" y="378184"/>
                    </a:lnTo>
                    <a:lnTo>
                      <a:pt x="359308" y="359321"/>
                    </a:lnTo>
                    <a:lnTo>
                      <a:pt x="378172" y="331341"/>
                    </a:lnTo>
                    <a:lnTo>
                      <a:pt x="385089" y="297078"/>
                    </a:lnTo>
                    <a:lnTo>
                      <a:pt x="385089" y="88036"/>
                    </a:lnTo>
                    <a:lnTo>
                      <a:pt x="378172" y="53771"/>
                    </a:lnTo>
                    <a:lnTo>
                      <a:pt x="359308" y="25787"/>
                    </a:lnTo>
                    <a:lnTo>
                      <a:pt x="331329" y="6919"/>
                    </a:lnTo>
                    <a:lnTo>
                      <a:pt x="297065" y="0"/>
                    </a:lnTo>
                    <a:close/>
                  </a:path>
                </a:pathLst>
              </a:custGeom>
              <a:solidFill>
                <a:srgbClr val="034EA1"/>
              </a:solidFill>
            </p:spPr>
            <p:txBody>
              <a:bodyPr wrap="square" lIns="0" tIns="0" rIns="0" bIns="0" rtlCol="0"/>
              <a:lstStyle/>
              <a:p>
                <a:endParaRPr sz="2000" dirty="0"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2" name="object 21"/>
              <p:cNvSpPr/>
              <p:nvPr/>
            </p:nvSpPr>
            <p:spPr>
              <a:xfrm>
                <a:off x="3095538" y="2894299"/>
                <a:ext cx="3740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74014">
                    <a:moveTo>
                      <a:pt x="0" y="0"/>
                    </a:moveTo>
                    <a:lnTo>
                      <a:pt x="373722" y="0"/>
                    </a:lnTo>
                  </a:path>
                </a:pathLst>
              </a:custGeom>
              <a:ln w="14084">
                <a:solidFill>
                  <a:srgbClr val="034EA1"/>
                </a:solidFill>
              </a:ln>
            </p:spPr>
            <p:txBody>
              <a:bodyPr wrap="square" lIns="0" tIns="0" rIns="0" bIns="0" rtlCol="0"/>
              <a:lstStyle/>
              <a:p>
                <a:endParaRPr sz="2000" dirty="0"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3" name="object 22"/>
              <p:cNvSpPr txBox="1"/>
              <p:nvPr/>
            </p:nvSpPr>
            <p:spPr>
              <a:xfrm>
                <a:off x="2788522" y="2711126"/>
                <a:ext cx="279561" cy="385362"/>
              </a:xfrm>
              <a:prstGeom prst="rect">
                <a:avLst/>
              </a:prstGeom>
            </p:spPr>
            <p:txBody>
              <a:bodyPr vert="horz" wrap="square" lIns="0" tIns="15875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25"/>
                  </a:spcBef>
                  <a:tabLst>
                    <a:tab pos="709930" algn="l"/>
                  </a:tabLst>
                </a:pPr>
                <a:r>
                  <a:rPr lang="en-US" sz="2400" b="1" spc="-50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Microsoft JhengHei"/>
                  </a:rPr>
                  <a:t>2</a:t>
                </a:r>
                <a:endParaRPr sz="2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endParaRPr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3469553" y="2711767"/>
              <a:ext cx="569194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spc="-5" dirty="0">
                  <a:solidFill>
                    <a:srgbClr val="034EA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不會佔用堆填空間，而且符合可持續發展的原則</a:t>
              </a: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2746173" y="4352146"/>
            <a:ext cx="3530559" cy="410133"/>
            <a:chOff x="2746173" y="2701744"/>
            <a:chExt cx="3530559" cy="410133"/>
          </a:xfrm>
        </p:grpSpPr>
        <p:grpSp>
          <p:nvGrpSpPr>
            <p:cNvPr id="25" name="群組 24"/>
            <p:cNvGrpSpPr/>
            <p:nvPr/>
          </p:nvGrpSpPr>
          <p:grpSpPr>
            <a:xfrm>
              <a:off x="2746173" y="2701744"/>
              <a:ext cx="723380" cy="394744"/>
              <a:chOff x="2746173" y="2701744"/>
              <a:chExt cx="723380" cy="394744"/>
            </a:xfrm>
          </p:grpSpPr>
          <p:sp>
            <p:nvSpPr>
              <p:cNvPr id="27" name="object 20"/>
              <p:cNvSpPr/>
              <p:nvPr/>
            </p:nvSpPr>
            <p:spPr>
              <a:xfrm>
                <a:off x="2746173" y="2701744"/>
                <a:ext cx="385445" cy="385445"/>
              </a:xfrm>
              <a:custGeom>
                <a:avLst/>
                <a:gdLst/>
                <a:ahLst/>
                <a:cxnLst/>
                <a:rect l="l" t="t" r="r" b="b"/>
                <a:pathLst>
                  <a:path w="385444" h="385444">
                    <a:moveTo>
                      <a:pt x="297065" y="0"/>
                    </a:moveTo>
                    <a:lnTo>
                      <a:pt x="88023" y="0"/>
                    </a:lnTo>
                    <a:lnTo>
                      <a:pt x="53760" y="6919"/>
                    </a:lnTo>
                    <a:lnTo>
                      <a:pt x="25780" y="25787"/>
                    </a:lnTo>
                    <a:lnTo>
                      <a:pt x="6917" y="53771"/>
                    </a:lnTo>
                    <a:lnTo>
                      <a:pt x="0" y="88036"/>
                    </a:lnTo>
                    <a:lnTo>
                      <a:pt x="0" y="297078"/>
                    </a:lnTo>
                    <a:lnTo>
                      <a:pt x="6917" y="331341"/>
                    </a:lnTo>
                    <a:lnTo>
                      <a:pt x="25780" y="359321"/>
                    </a:lnTo>
                    <a:lnTo>
                      <a:pt x="53760" y="378184"/>
                    </a:lnTo>
                    <a:lnTo>
                      <a:pt x="88023" y="385102"/>
                    </a:lnTo>
                    <a:lnTo>
                      <a:pt x="297065" y="385102"/>
                    </a:lnTo>
                    <a:lnTo>
                      <a:pt x="331329" y="378184"/>
                    </a:lnTo>
                    <a:lnTo>
                      <a:pt x="359308" y="359321"/>
                    </a:lnTo>
                    <a:lnTo>
                      <a:pt x="378172" y="331341"/>
                    </a:lnTo>
                    <a:lnTo>
                      <a:pt x="385089" y="297078"/>
                    </a:lnTo>
                    <a:lnTo>
                      <a:pt x="385089" y="88036"/>
                    </a:lnTo>
                    <a:lnTo>
                      <a:pt x="378172" y="53771"/>
                    </a:lnTo>
                    <a:lnTo>
                      <a:pt x="359308" y="25787"/>
                    </a:lnTo>
                    <a:lnTo>
                      <a:pt x="331329" y="6919"/>
                    </a:lnTo>
                    <a:lnTo>
                      <a:pt x="297065" y="0"/>
                    </a:lnTo>
                    <a:close/>
                  </a:path>
                </a:pathLst>
              </a:custGeom>
              <a:solidFill>
                <a:srgbClr val="034EA1"/>
              </a:solidFill>
            </p:spPr>
            <p:txBody>
              <a:bodyPr wrap="square" lIns="0" tIns="0" rIns="0" bIns="0" rtlCol="0"/>
              <a:lstStyle/>
              <a:p>
                <a:endParaRPr sz="2000" dirty="0"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8" name="object 21"/>
              <p:cNvSpPr/>
              <p:nvPr/>
            </p:nvSpPr>
            <p:spPr>
              <a:xfrm>
                <a:off x="3095538" y="2894299"/>
                <a:ext cx="3740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74014">
                    <a:moveTo>
                      <a:pt x="0" y="0"/>
                    </a:moveTo>
                    <a:lnTo>
                      <a:pt x="373722" y="0"/>
                    </a:lnTo>
                  </a:path>
                </a:pathLst>
              </a:custGeom>
              <a:ln w="14084">
                <a:solidFill>
                  <a:srgbClr val="034EA1"/>
                </a:solidFill>
              </a:ln>
            </p:spPr>
            <p:txBody>
              <a:bodyPr wrap="square" lIns="0" tIns="0" rIns="0" bIns="0" rtlCol="0"/>
              <a:lstStyle/>
              <a:p>
                <a:endParaRPr sz="2000" dirty="0"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9" name="object 22"/>
              <p:cNvSpPr txBox="1"/>
              <p:nvPr/>
            </p:nvSpPr>
            <p:spPr>
              <a:xfrm>
                <a:off x="2788522" y="2711126"/>
                <a:ext cx="279561" cy="385362"/>
              </a:xfrm>
              <a:prstGeom prst="rect">
                <a:avLst/>
              </a:prstGeom>
            </p:spPr>
            <p:txBody>
              <a:bodyPr vert="horz" wrap="square" lIns="0" tIns="15875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25"/>
                  </a:spcBef>
                  <a:tabLst>
                    <a:tab pos="709930" algn="l"/>
                  </a:tabLst>
                </a:pPr>
                <a:r>
                  <a:rPr lang="en-US" sz="2400" b="1" spc="-50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Microsoft JhengHei"/>
                  </a:rPr>
                  <a:t>3</a:t>
                </a:r>
                <a:endParaRPr sz="2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endParaRPr>
              </a:p>
            </p:txBody>
          </p:sp>
        </p:grpSp>
        <p:sp>
          <p:nvSpPr>
            <p:cNvPr id="26" name="矩形 25"/>
            <p:cNvSpPr/>
            <p:nvPr/>
          </p:nvSpPr>
          <p:spPr>
            <a:xfrm>
              <a:off x="3469553" y="2711767"/>
              <a:ext cx="280717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spc="-5" dirty="0">
                  <a:solidFill>
                    <a:srgbClr val="034EA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可以充份利用有機資源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1137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總結</a:t>
            </a:r>
            <a:endParaRPr lang="zh-HK" altLang="en-US" dirty="0"/>
          </a:p>
        </p:txBody>
      </p:sp>
      <p:grpSp>
        <p:nvGrpSpPr>
          <p:cNvPr id="4" name="object 21"/>
          <p:cNvGrpSpPr/>
          <p:nvPr/>
        </p:nvGrpSpPr>
        <p:grpSpPr>
          <a:xfrm>
            <a:off x="4944237" y="1225918"/>
            <a:ext cx="7247890" cy="5398770"/>
            <a:chOff x="4944237" y="1225918"/>
            <a:chExt cx="7247890" cy="5398770"/>
          </a:xfrm>
        </p:grpSpPr>
        <p:pic>
          <p:nvPicPr>
            <p:cNvPr id="5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44237" y="1225918"/>
              <a:ext cx="7247762" cy="5398357"/>
            </a:xfrm>
            <a:prstGeom prst="rect">
              <a:avLst/>
            </a:prstGeom>
          </p:spPr>
        </p:pic>
        <p:sp>
          <p:nvSpPr>
            <p:cNvPr id="6" name="object 23"/>
            <p:cNvSpPr/>
            <p:nvPr/>
          </p:nvSpPr>
          <p:spPr>
            <a:xfrm>
              <a:off x="9804870" y="2316555"/>
              <a:ext cx="1515110" cy="656590"/>
            </a:xfrm>
            <a:custGeom>
              <a:avLst/>
              <a:gdLst/>
              <a:ahLst/>
              <a:cxnLst/>
              <a:rect l="l" t="t" r="r" b="b"/>
              <a:pathLst>
                <a:path w="1515109" h="656589">
                  <a:moveTo>
                    <a:pt x="1514551" y="265176"/>
                  </a:moveTo>
                  <a:lnTo>
                    <a:pt x="1510284" y="217512"/>
                  </a:lnTo>
                  <a:lnTo>
                    <a:pt x="1497965" y="172656"/>
                  </a:lnTo>
                  <a:lnTo>
                    <a:pt x="1478356" y="131343"/>
                  </a:lnTo>
                  <a:lnTo>
                    <a:pt x="1452194" y="94335"/>
                  </a:lnTo>
                  <a:lnTo>
                    <a:pt x="1420228" y="62382"/>
                  </a:lnTo>
                  <a:lnTo>
                    <a:pt x="1383220" y="36220"/>
                  </a:lnTo>
                  <a:lnTo>
                    <a:pt x="1341920" y="16611"/>
                  </a:lnTo>
                  <a:lnTo>
                    <a:pt x="1297051" y="4292"/>
                  </a:lnTo>
                  <a:lnTo>
                    <a:pt x="1249400" y="25"/>
                  </a:lnTo>
                  <a:lnTo>
                    <a:pt x="265163" y="0"/>
                  </a:lnTo>
                  <a:lnTo>
                    <a:pt x="217500" y="4292"/>
                  </a:lnTo>
                  <a:lnTo>
                    <a:pt x="172643" y="16611"/>
                  </a:lnTo>
                  <a:lnTo>
                    <a:pt x="131330" y="36220"/>
                  </a:lnTo>
                  <a:lnTo>
                    <a:pt x="94322" y="62382"/>
                  </a:lnTo>
                  <a:lnTo>
                    <a:pt x="62357" y="94335"/>
                  </a:lnTo>
                  <a:lnTo>
                    <a:pt x="36195" y="131343"/>
                  </a:lnTo>
                  <a:lnTo>
                    <a:pt x="16586" y="172656"/>
                  </a:lnTo>
                  <a:lnTo>
                    <a:pt x="4267" y="217512"/>
                  </a:lnTo>
                  <a:lnTo>
                    <a:pt x="0" y="265176"/>
                  </a:lnTo>
                  <a:lnTo>
                    <a:pt x="4267" y="312839"/>
                  </a:lnTo>
                  <a:lnTo>
                    <a:pt x="16586" y="357708"/>
                  </a:lnTo>
                  <a:lnTo>
                    <a:pt x="36195" y="399008"/>
                  </a:lnTo>
                  <a:lnTo>
                    <a:pt x="62357" y="436016"/>
                  </a:lnTo>
                  <a:lnTo>
                    <a:pt x="94322" y="467982"/>
                  </a:lnTo>
                  <a:lnTo>
                    <a:pt x="131330" y="494144"/>
                  </a:lnTo>
                  <a:lnTo>
                    <a:pt x="159740" y="507644"/>
                  </a:lnTo>
                  <a:lnTo>
                    <a:pt x="137160" y="655967"/>
                  </a:lnTo>
                  <a:lnTo>
                    <a:pt x="357073" y="530339"/>
                  </a:lnTo>
                  <a:lnTo>
                    <a:pt x="1249387" y="530339"/>
                  </a:lnTo>
                  <a:lnTo>
                    <a:pt x="1297051" y="526072"/>
                  </a:lnTo>
                  <a:lnTo>
                    <a:pt x="1341920" y="513753"/>
                  </a:lnTo>
                  <a:lnTo>
                    <a:pt x="1383220" y="494144"/>
                  </a:lnTo>
                  <a:lnTo>
                    <a:pt x="1420228" y="467982"/>
                  </a:lnTo>
                  <a:lnTo>
                    <a:pt x="1452194" y="436016"/>
                  </a:lnTo>
                  <a:lnTo>
                    <a:pt x="1478356" y="399008"/>
                  </a:lnTo>
                  <a:lnTo>
                    <a:pt x="1497965" y="357708"/>
                  </a:lnTo>
                  <a:lnTo>
                    <a:pt x="1510284" y="312839"/>
                  </a:lnTo>
                  <a:lnTo>
                    <a:pt x="1514551" y="265176"/>
                  </a:lnTo>
                  <a:close/>
                </a:path>
              </a:pathLst>
            </a:custGeom>
            <a:solidFill>
              <a:srgbClr val="034EA1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7" name="object 15"/>
          <p:cNvSpPr/>
          <p:nvPr/>
        </p:nvSpPr>
        <p:spPr>
          <a:xfrm>
            <a:off x="1614101" y="1777305"/>
            <a:ext cx="2659380" cy="2659380"/>
          </a:xfrm>
          <a:custGeom>
            <a:avLst/>
            <a:gdLst/>
            <a:ahLst/>
            <a:cxnLst/>
            <a:rect l="l" t="t" r="r" b="b"/>
            <a:pathLst>
              <a:path w="2659379" h="2659379">
                <a:moveTo>
                  <a:pt x="1329486" y="0"/>
                </a:moveTo>
                <a:lnTo>
                  <a:pt x="1280747" y="876"/>
                </a:lnTo>
                <a:lnTo>
                  <a:pt x="1232450" y="3487"/>
                </a:lnTo>
                <a:lnTo>
                  <a:pt x="1184625" y="7801"/>
                </a:lnTo>
                <a:lnTo>
                  <a:pt x="1137302" y="13788"/>
                </a:lnTo>
                <a:lnTo>
                  <a:pt x="1090511" y="21419"/>
                </a:lnTo>
                <a:lnTo>
                  <a:pt x="1044282" y="30664"/>
                </a:lnTo>
                <a:lnTo>
                  <a:pt x="998645" y="41492"/>
                </a:lnTo>
                <a:lnTo>
                  <a:pt x="953630" y="53873"/>
                </a:lnTo>
                <a:lnTo>
                  <a:pt x="909267" y="67778"/>
                </a:lnTo>
                <a:lnTo>
                  <a:pt x="865587" y="83176"/>
                </a:lnTo>
                <a:lnTo>
                  <a:pt x="822619" y="100038"/>
                </a:lnTo>
                <a:lnTo>
                  <a:pt x="780394" y="118332"/>
                </a:lnTo>
                <a:lnTo>
                  <a:pt x="738940" y="138030"/>
                </a:lnTo>
                <a:lnTo>
                  <a:pt x="698289" y="159101"/>
                </a:lnTo>
                <a:lnTo>
                  <a:pt x="658471" y="181515"/>
                </a:lnTo>
                <a:lnTo>
                  <a:pt x="619515" y="205242"/>
                </a:lnTo>
                <a:lnTo>
                  <a:pt x="581452" y="230252"/>
                </a:lnTo>
                <a:lnTo>
                  <a:pt x="544311" y="256516"/>
                </a:lnTo>
                <a:lnTo>
                  <a:pt x="508122" y="284002"/>
                </a:lnTo>
                <a:lnTo>
                  <a:pt x="472917" y="312681"/>
                </a:lnTo>
                <a:lnTo>
                  <a:pt x="438724" y="342523"/>
                </a:lnTo>
                <a:lnTo>
                  <a:pt x="405574" y="373498"/>
                </a:lnTo>
                <a:lnTo>
                  <a:pt x="373496" y="405575"/>
                </a:lnTo>
                <a:lnTo>
                  <a:pt x="342522" y="438726"/>
                </a:lnTo>
                <a:lnTo>
                  <a:pt x="312680" y="472919"/>
                </a:lnTo>
                <a:lnTo>
                  <a:pt x="284001" y="508125"/>
                </a:lnTo>
                <a:lnTo>
                  <a:pt x="256515" y="544313"/>
                </a:lnTo>
                <a:lnTo>
                  <a:pt x="230252" y="581455"/>
                </a:lnTo>
                <a:lnTo>
                  <a:pt x="205242" y="619518"/>
                </a:lnTo>
                <a:lnTo>
                  <a:pt x="181514" y="658475"/>
                </a:lnTo>
                <a:lnTo>
                  <a:pt x="159101" y="698294"/>
                </a:lnTo>
                <a:lnTo>
                  <a:pt x="138030" y="738945"/>
                </a:lnTo>
                <a:lnTo>
                  <a:pt x="118332" y="780399"/>
                </a:lnTo>
                <a:lnTo>
                  <a:pt x="100037" y="822625"/>
                </a:lnTo>
                <a:lnTo>
                  <a:pt x="83176" y="865593"/>
                </a:lnTo>
                <a:lnTo>
                  <a:pt x="67778" y="909274"/>
                </a:lnTo>
                <a:lnTo>
                  <a:pt x="53873" y="953637"/>
                </a:lnTo>
                <a:lnTo>
                  <a:pt x="41492" y="998652"/>
                </a:lnTo>
                <a:lnTo>
                  <a:pt x="30664" y="1044290"/>
                </a:lnTo>
                <a:lnTo>
                  <a:pt x="21419" y="1090520"/>
                </a:lnTo>
                <a:lnTo>
                  <a:pt x="13788" y="1137311"/>
                </a:lnTo>
                <a:lnTo>
                  <a:pt x="7801" y="1184635"/>
                </a:lnTo>
                <a:lnTo>
                  <a:pt x="3487" y="1232461"/>
                </a:lnTo>
                <a:lnTo>
                  <a:pt x="876" y="1280759"/>
                </a:lnTo>
                <a:lnTo>
                  <a:pt x="0" y="1329499"/>
                </a:lnTo>
                <a:lnTo>
                  <a:pt x="876" y="1378239"/>
                </a:lnTo>
                <a:lnTo>
                  <a:pt x="3487" y="1426537"/>
                </a:lnTo>
                <a:lnTo>
                  <a:pt x="7801" y="1474363"/>
                </a:lnTo>
                <a:lnTo>
                  <a:pt x="13788" y="1521687"/>
                </a:lnTo>
                <a:lnTo>
                  <a:pt x="21419" y="1568478"/>
                </a:lnTo>
                <a:lnTo>
                  <a:pt x="30664" y="1614708"/>
                </a:lnTo>
                <a:lnTo>
                  <a:pt x="41492" y="1660346"/>
                </a:lnTo>
                <a:lnTo>
                  <a:pt x="53873" y="1705361"/>
                </a:lnTo>
                <a:lnTo>
                  <a:pt x="67778" y="1749724"/>
                </a:lnTo>
                <a:lnTo>
                  <a:pt x="83176" y="1793405"/>
                </a:lnTo>
                <a:lnTo>
                  <a:pt x="100037" y="1836373"/>
                </a:lnTo>
                <a:lnTo>
                  <a:pt x="118332" y="1878599"/>
                </a:lnTo>
                <a:lnTo>
                  <a:pt x="138030" y="1920053"/>
                </a:lnTo>
                <a:lnTo>
                  <a:pt x="159101" y="1960704"/>
                </a:lnTo>
                <a:lnTo>
                  <a:pt x="181514" y="2000523"/>
                </a:lnTo>
                <a:lnTo>
                  <a:pt x="205242" y="2039480"/>
                </a:lnTo>
                <a:lnTo>
                  <a:pt x="230252" y="2077543"/>
                </a:lnTo>
                <a:lnTo>
                  <a:pt x="256515" y="2114685"/>
                </a:lnTo>
                <a:lnTo>
                  <a:pt x="284001" y="2150873"/>
                </a:lnTo>
                <a:lnTo>
                  <a:pt x="312680" y="2186079"/>
                </a:lnTo>
                <a:lnTo>
                  <a:pt x="342522" y="2220272"/>
                </a:lnTo>
                <a:lnTo>
                  <a:pt x="373496" y="2253423"/>
                </a:lnTo>
                <a:lnTo>
                  <a:pt x="405574" y="2285500"/>
                </a:lnTo>
                <a:lnTo>
                  <a:pt x="438724" y="2316475"/>
                </a:lnTo>
                <a:lnTo>
                  <a:pt x="472917" y="2346317"/>
                </a:lnTo>
                <a:lnTo>
                  <a:pt x="508122" y="2374996"/>
                </a:lnTo>
                <a:lnTo>
                  <a:pt x="544311" y="2402482"/>
                </a:lnTo>
                <a:lnTo>
                  <a:pt x="581452" y="2428746"/>
                </a:lnTo>
                <a:lnTo>
                  <a:pt x="619515" y="2453756"/>
                </a:lnTo>
                <a:lnTo>
                  <a:pt x="658471" y="2477483"/>
                </a:lnTo>
                <a:lnTo>
                  <a:pt x="698289" y="2499897"/>
                </a:lnTo>
                <a:lnTo>
                  <a:pt x="738940" y="2520968"/>
                </a:lnTo>
                <a:lnTo>
                  <a:pt x="780394" y="2540666"/>
                </a:lnTo>
                <a:lnTo>
                  <a:pt x="822619" y="2558960"/>
                </a:lnTo>
                <a:lnTo>
                  <a:pt x="865587" y="2575822"/>
                </a:lnTo>
                <a:lnTo>
                  <a:pt x="909267" y="2591220"/>
                </a:lnTo>
                <a:lnTo>
                  <a:pt x="953630" y="2605125"/>
                </a:lnTo>
                <a:lnTo>
                  <a:pt x="998645" y="2617506"/>
                </a:lnTo>
                <a:lnTo>
                  <a:pt x="1044282" y="2628334"/>
                </a:lnTo>
                <a:lnTo>
                  <a:pt x="1090511" y="2637579"/>
                </a:lnTo>
                <a:lnTo>
                  <a:pt x="1137302" y="2645210"/>
                </a:lnTo>
                <a:lnTo>
                  <a:pt x="1184625" y="2651197"/>
                </a:lnTo>
                <a:lnTo>
                  <a:pt x="1232450" y="2655511"/>
                </a:lnTo>
                <a:lnTo>
                  <a:pt x="1280747" y="2658122"/>
                </a:lnTo>
                <a:lnTo>
                  <a:pt x="1329486" y="2658999"/>
                </a:lnTo>
                <a:lnTo>
                  <a:pt x="1378226" y="2658122"/>
                </a:lnTo>
                <a:lnTo>
                  <a:pt x="1426524" y="2655511"/>
                </a:lnTo>
                <a:lnTo>
                  <a:pt x="1474350" y="2651197"/>
                </a:lnTo>
                <a:lnTo>
                  <a:pt x="1521674" y="2645210"/>
                </a:lnTo>
                <a:lnTo>
                  <a:pt x="1568466" y="2637579"/>
                </a:lnTo>
                <a:lnTo>
                  <a:pt x="1614695" y="2628334"/>
                </a:lnTo>
                <a:lnTo>
                  <a:pt x="1660333" y="2617506"/>
                </a:lnTo>
                <a:lnTo>
                  <a:pt x="1705348" y="2605125"/>
                </a:lnTo>
                <a:lnTo>
                  <a:pt x="1749711" y="2591220"/>
                </a:lnTo>
                <a:lnTo>
                  <a:pt x="1793392" y="2575822"/>
                </a:lnTo>
                <a:lnTo>
                  <a:pt x="1836361" y="2558960"/>
                </a:lnTo>
                <a:lnTo>
                  <a:pt x="1878587" y="2540666"/>
                </a:lnTo>
                <a:lnTo>
                  <a:pt x="1920040" y="2520968"/>
                </a:lnTo>
                <a:lnTo>
                  <a:pt x="1960692" y="2499897"/>
                </a:lnTo>
                <a:lnTo>
                  <a:pt x="2000511" y="2477483"/>
                </a:lnTo>
                <a:lnTo>
                  <a:pt x="2039467" y="2453756"/>
                </a:lnTo>
                <a:lnTo>
                  <a:pt x="2077531" y="2428746"/>
                </a:lnTo>
                <a:lnTo>
                  <a:pt x="2114672" y="2402482"/>
                </a:lnTo>
                <a:lnTo>
                  <a:pt x="2150860" y="2374996"/>
                </a:lnTo>
                <a:lnTo>
                  <a:pt x="2186066" y="2346317"/>
                </a:lnTo>
                <a:lnTo>
                  <a:pt x="2220259" y="2316475"/>
                </a:lnTo>
                <a:lnTo>
                  <a:pt x="2253410" y="2285500"/>
                </a:lnTo>
                <a:lnTo>
                  <a:pt x="2285488" y="2253423"/>
                </a:lnTo>
                <a:lnTo>
                  <a:pt x="2316462" y="2220272"/>
                </a:lnTo>
                <a:lnTo>
                  <a:pt x="2346304" y="2186079"/>
                </a:lnTo>
                <a:lnTo>
                  <a:pt x="2374984" y="2150873"/>
                </a:lnTo>
                <a:lnTo>
                  <a:pt x="2402470" y="2114685"/>
                </a:lnTo>
                <a:lnTo>
                  <a:pt x="2428733" y="2077543"/>
                </a:lnTo>
                <a:lnTo>
                  <a:pt x="2453743" y="2039480"/>
                </a:lnTo>
                <a:lnTo>
                  <a:pt x="2477470" y="2000523"/>
                </a:lnTo>
                <a:lnTo>
                  <a:pt x="2499884" y="1960704"/>
                </a:lnTo>
                <a:lnTo>
                  <a:pt x="2520955" y="1920053"/>
                </a:lnTo>
                <a:lnTo>
                  <a:pt x="2540653" y="1878599"/>
                </a:lnTo>
                <a:lnTo>
                  <a:pt x="2558948" y="1836373"/>
                </a:lnTo>
                <a:lnTo>
                  <a:pt x="2575809" y="1793405"/>
                </a:lnTo>
                <a:lnTo>
                  <a:pt x="2591207" y="1749724"/>
                </a:lnTo>
                <a:lnTo>
                  <a:pt x="2605112" y="1705361"/>
                </a:lnTo>
                <a:lnTo>
                  <a:pt x="2617493" y="1660346"/>
                </a:lnTo>
                <a:lnTo>
                  <a:pt x="2628321" y="1614708"/>
                </a:lnTo>
                <a:lnTo>
                  <a:pt x="2637566" y="1568478"/>
                </a:lnTo>
                <a:lnTo>
                  <a:pt x="2645197" y="1521687"/>
                </a:lnTo>
                <a:lnTo>
                  <a:pt x="2651184" y="1474363"/>
                </a:lnTo>
                <a:lnTo>
                  <a:pt x="2655499" y="1426537"/>
                </a:lnTo>
                <a:lnTo>
                  <a:pt x="2658109" y="1378239"/>
                </a:lnTo>
                <a:lnTo>
                  <a:pt x="2658986" y="1329499"/>
                </a:lnTo>
                <a:lnTo>
                  <a:pt x="2658109" y="1280759"/>
                </a:lnTo>
                <a:lnTo>
                  <a:pt x="2655499" y="1232461"/>
                </a:lnTo>
                <a:lnTo>
                  <a:pt x="2651184" y="1184635"/>
                </a:lnTo>
                <a:lnTo>
                  <a:pt x="2645197" y="1137311"/>
                </a:lnTo>
                <a:lnTo>
                  <a:pt x="2637566" y="1090520"/>
                </a:lnTo>
                <a:lnTo>
                  <a:pt x="2628321" y="1044290"/>
                </a:lnTo>
                <a:lnTo>
                  <a:pt x="2617493" y="998652"/>
                </a:lnTo>
                <a:lnTo>
                  <a:pt x="2605112" y="953637"/>
                </a:lnTo>
                <a:lnTo>
                  <a:pt x="2591207" y="909274"/>
                </a:lnTo>
                <a:lnTo>
                  <a:pt x="2575809" y="865593"/>
                </a:lnTo>
                <a:lnTo>
                  <a:pt x="2558948" y="822625"/>
                </a:lnTo>
                <a:lnTo>
                  <a:pt x="2540653" y="780399"/>
                </a:lnTo>
                <a:lnTo>
                  <a:pt x="2520955" y="738945"/>
                </a:lnTo>
                <a:lnTo>
                  <a:pt x="2499884" y="698294"/>
                </a:lnTo>
                <a:lnTo>
                  <a:pt x="2477470" y="658475"/>
                </a:lnTo>
                <a:lnTo>
                  <a:pt x="2453743" y="619518"/>
                </a:lnTo>
                <a:lnTo>
                  <a:pt x="2428733" y="581455"/>
                </a:lnTo>
                <a:lnTo>
                  <a:pt x="2402470" y="544313"/>
                </a:lnTo>
                <a:lnTo>
                  <a:pt x="2374984" y="508125"/>
                </a:lnTo>
                <a:lnTo>
                  <a:pt x="2346304" y="472919"/>
                </a:lnTo>
                <a:lnTo>
                  <a:pt x="2316462" y="438726"/>
                </a:lnTo>
                <a:lnTo>
                  <a:pt x="2285488" y="405575"/>
                </a:lnTo>
                <a:lnTo>
                  <a:pt x="2253410" y="373498"/>
                </a:lnTo>
                <a:lnTo>
                  <a:pt x="2220259" y="342523"/>
                </a:lnTo>
                <a:lnTo>
                  <a:pt x="2186066" y="312681"/>
                </a:lnTo>
                <a:lnTo>
                  <a:pt x="2150860" y="284002"/>
                </a:lnTo>
                <a:lnTo>
                  <a:pt x="2114672" y="256516"/>
                </a:lnTo>
                <a:lnTo>
                  <a:pt x="2077531" y="230252"/>
                </a:lnTo>
                <a:lnTo>
                  <a:pt x="2039467" y="205242"/>
                </a:lnTo>
                <a:lnTo>
                  <a:pt x="2000511" y="181515"/>
                </a:lnTo>
                <a:lnTo>
                  <a:pt x="1960692" y="159101"/>
                </a:lnTo>
                <a:lnTo>
                  <a:pt x="1920040" y="138030"/>
                </a:lnTo>
                <a:lnTo>
                  <a:pt x="1878587" y="118332"/>
                </a:lnTo>
                <a:lnTo>
                  <a:pt x="1836361" y="100038"/>
                </a:lnTo>
                <a:lnTo>
                  <a:pt x="1793392" y="83176"/>
                </a:lnTo>
                <a:lnTo>
                  <a:pt x="1749711" y="67778"/>
                </a:lnTo>
                <a:lnTo>
                  <a:pt x="1705348" y="53873"/>
                </a:lnTo>
                <a:lnTo>
                  <a:pt x="1660333" y="41492"/>
                </a:lnTo>
                <a:lnTo>
                  <a:pt x="1614695" y="30664"/>
                </a:lnTo>
                <a:lnTo>
                  <a:pt x="1568466" y="21419"/>
                </a:lnTo>
                <a:lnTo>
                  <a:pt x="1521674" y="13788"/>
                </a:lnTo>
                <a:lnTo>
                  <a:pt x="1474350" y="7801"/>
                </a:lnTo>
                <a:lnTo>
                  <a:pt x="1426524" y="3487"/>
                </a:lnTo>
                <a:lnTo>
                  <a:pt x="1378226" y="876"/>
                </a:lnTo>
                <a:lnTo>
                  <a:pt x="1329486" y="0"/>
                </a:lnTo>
                <a:close/>
              </a:path>
            </a:pathLst>
          </a:custGeom>
          <a:solidFill>
            <a:srgbClr val="7E1083">
              <a:alpha val="84999"/>
            </a:srgbClr>
          </a:solidFill>
        </p:spPr>
        <p:txBody>
          <a:bodyPr wrap="square" lIns="0" tIns="0" rIns="0" bIns="0" rtlCol="0"/>
          <a:lstStyle/>
          <a:p>
            <a:endParaRPr dirty="0">
              <a:ea typeface="微軟正黑體" panose="020B0604030504040204" pitchFamily="34" charset="-120"/>
            </a:endParaRPr>
          </a:p>
        </p:txBody>
      </p:sp>
      <p:sp>
        <p:nvSpPr>
          <p:cNvPr id="8" name="object 16"/>
          <p:cNvSpPr/>
          <p:nvPr/>
        </p:nvSpPr>
        <p:spPr>
          <a:xfrm>
            <a:off x="475566" y="3802068"/>
            <a:ext cx="2659380" cy="2659380"/>
          </a:xfrm>
          <a:custGeom>
            <a:avLst/>
            <a:gdLst/>
            <a:ahLst/>
            <a:cxnLst/>
            <a:rect l="l" t="t" r="r" b="b"/>
            <a:pathLst>
              <a:path w="2659380" h="2659379">
                <a:moveTo>
                  <a:pt x="1329486" y="0"/>
                </a:moveTo>
                <a:lnTo>
                  <a:pt x="1280747" y="876"/>
                </a:lnTo>
                <a:lnTo>
                  <a:pt x="1232450" y="3487"/>
                </a:lnTo>
                <a:lnTo>
                  <a:pt x="1184625" y="7801"/>
                </a:lnTo>
                <a:lnTo>
                  <a:pt x="1137302" y="13788"/>
                </a:lnTo>
                <a:lnTo>
                  <a:pt x="1090511" y="21419"/>
                </a:lnTo>
                <a:lnTo>
                  <a:pt x="1044282" y="30664"/>
                </a:lnTo>
                <a:lnTo>
                  <a:pt x="998645" y="41492"/>
                </a:lnTo>
                <a:lnTo>
                  <a:pt x="953630" y="53873"/>
                </a:lnTo>
                <a:lnTo>
                  <a:pt x="909267" y="67778"/>
                </a:lnTo>
                <a:lnTo>
                  <a:pt x="865587" y="83176"/>
                </a:lnTo>
                <a:lnTo>
                  <a:pt x="822619" y="100038"/>
                </a:lnTo>
                <a:lnTo>
                  <a:pt x="780394" y="118332"/>
                </a:lnTo>
                <a:lnTo>
                  <a:pt x="738940" y="138030"/>
                </a:lnTo>
                <a:lnTo>
                  <a:pt x="698289" y="159101"/>
                </a:lnTo>
                <a:lnTo>
                  <a:pt x="658471" y="181515"/>
                </a:lnTo>
                <a:lnTo>
                  <a:pt x="619515" y="205242"/>
                </a:lnTo>
                <a:lnTo>
                  <a:pt x="581452" y="230252"/>
                </a:lnTo>
                <a:lnTo>
                  <a:pt x="544311" y="256516"/>
                </a:lnTo>
                <a:lnTo>
                  <a:pt x="508122" y="284002"/>
                </a:lnTo>
                <a:lnTo>
                  <a:pt x="472917" y="312681"/>
                </a:lnTo>
                <a:lnTo>
                  <a:pt x="438724" y="342523"/>
                </a:lnTo>
                <a:lnTo>
                  <a:pt x="405574" y="373498"/>
                </a:lnTo>
                <a:lnTo>
                  <a:pt x="373496" y="405575"/>
                </a:lnTo>
                <a:lnTo>
                  <a:pt x="342522" y="438726"/>
                </a:lnTo>
                <a:lnTo>
                  <a:pt x="312680" y="472919"/>
                </a:lnTo>
                <a:lnTo>
                  <a:pt x="284001" y="508125"/>
                </a:lnTo>
                <a:lnTo>
                  <a:pt x="256515" y="544313"/>
                </a:lnTo>
                <a:lnTo>
                  <a:pt x="230252" y="581455"/>
                </a:lnTo>
                <a:lnTo>
                  <a:pt x="205242" y="619518"/>
                </a:lnTo>
                <a:lnTo>
                  <a:pt x="181514" y="658475"/>
                </a:lnTo>
                <a:lnTo>
                  <a:pt x="159101" y="698294"/>
                </a:lnTo>
                <a:lnTo>
                  <a:pt x="138030" y="738945"/>
                </a:lnTo>
                <a:lnTo>
                  <a:pt x="118332" y="780399"/>
                </a:lnTo>
                <a:lnTo>
                  <a:pt x="100037" y="822625"/>
                </a:lnTo>
                <a:lnTo>
                  <a:pt x="83176" y="865593"/>
                </a:lnTo>
                <a:lnTo>
                  <a:pt x="67778" y="909274"/>
                </a:lnTo>
                <a:lnTo>
                  <a:pt x="53873" y="953637"/>
                </a:lnTo>
                <a:lnTo>
                  <a:pt x="41492" y="998652"/>
                </a:lnTo>
                <a:lnTo>
                  <a:pt x="30664" y="1044290"/>
                </a:lnTo>
                <a:lnTo>
                  <a:pt x="21419" y="1090520"/>
                </a:lnTo>
                <a:lnTo>
                  <a:pt x="13788" y="1137311"/>
                </a:lnTo>
                <a:lnTo>
                  <a:pt x="7801" y="1184635"/>
                </a:lnTo>
                <a:lnTo>
                  <a:pt x="3487" y="1232461"/>
                </a:lnTo>
                <a:lnTo>
                  <a:pt x="876" y="1280759"/>
                </a:lnTo>
                <a:lnTo>
                  <a:pt x="0" y="1329499"/>
                </a:lnTo>
                <a:lnTo>
                  <a:pt x="876" y="1378239"/>
                </a:lnTo>
                <a:lnTo>
                  <a:pt x="3487" y="1426537"/>
                </a:lnTo>
                <a:lnTo>
                  <a:pt x="7801" y="1474363"/>
                </a:lnTo>
                <a:lnTo>
                  <a:pt x="13788" y="1521687"/>
                </a:lnTo>
                <a:lnTo>
                  <a:pt x="21419" y="1568478"/>
                </a:lnTo>
                <a:lnTo>
                  <a:pt x="30664" y="1614708"/>
                </a:lnTo>
                <a:lnTo>
                  <a:pt x="41492" y="1660346"/>
                </a:lnTo>
                <a:lnTo>
                  <a:pt x="53873" y="1705361"/>
                </a:lnTo>
                <a:lnTo>
                  <a:pt x="67778" y="1749724"/>
                </a:lnTo>
                <a:lnTo>
                  <a:pt x="83176" y="1793405"/>
                </a:lnTo>
                <a:lnTo>
                  <a:pt x="100037" y="1836373"/>
                </a:lnTo>
                <a:lnTo>
                  <a:pt x="118332" y="1878599"/>
                </a:lnTo>
                <a:lnTo>
                  <a:pt x="138030" y="1920053"/>
                </a:lnTo>
                <a:lnTo>
                  <a:pt x="159101" y="1960704"/>
                </a:lnTo>
                <a:lnTo>
                  <a:pt x="181514" y="2000523"/>
                </a:lnTo>
                <a:lnTo>
                  <a:pt x="205242" y="2039480"/>
                </a:lnTo>
                <a:lnTo>
                  <a:pt x="230252" y="2077543"/>
                </a:lnTo>
                <a:lnTo>
                  <a:pt x="256515" y="2114685"/>
                </a:lnTo>
                <a:lnTo>
                  <a:pt x="284001" y="2150873"/>
                </a:lnTo>
                <a:lnTo>
                  <a:pt x="312680" y="2186079"/>
                </a:lnTo>
                <a:lnTo>
                  <a:pt x="342522" y="2220272"/>
                </a:lnTo>
                <a:lnTo>
                  <a:pt x="373496" y="2253423"/>
                </a:lnTo>
                <a:lnTo>
                  <a:pt x="405574" y="2285500"/>
                </a:lnTo>
                <a:lnTo>
                  <a:pt x="438724" y="2316475"/>
                </a:lnTo>
                <a:lnTo>
                  <a:pt x="472917" y="2346317"/>
                </a:lnTo>
                <a:lnTo>
                  <a:pt x="508122" y="2374996"/>
                </a:lnTo>
                <a:lnTo>
                  <a:pt x="544311" y="2402482"/>
                </a:lnTo>
                <a:lnTo>
                  <a:pt x="581452" y="2428746"/>
                </a:lnTo>
                <a:lnTo>
                  <a:pt x="619515" y="2453756"/>
                </a:lnTo>
                <a:lnTo>
                  <a:pt x="658471" y="2477483"/>
                </a:lnTo>
                <a:lnTo>
                  <a:pt x="698289" y="2499897"/>
                </a:lnTo>
                <a:lnTo>
                  <a:pt x="738940" y="2520968"/>
                </a:lnTo>
                <a:lnTo>
                  <a:pt x="780394" y="2540666"/>
                </a:lnTo>
                <a:lnTo>
                  <a:pt x="822619" y="2558960"/>
                </a:lnTo>
                <a:lnTo>
                  <a:pt x="865587" y="2575822"/>
                </a:lnTo>
                <a:lnTo>
                  <a:pt x="909267" y="2591220"/>
                </a:lnTo>
                <a:lnTo>
                  <a:pt x="953630" y="2605125"/>
                </a:lnTo>
                <a:lnTo>
                  <a:pt x="998645" y="2617506"/>
                </a:lnTo>
                <a:lnTo>
                  <a:pt x="1044282" y="2628334"/>
                </a:lnTo>
                <a:lnTo>
                  <a:pt x="1090511" y="2637579"/>
                </a:lnTo>
                <a:lnTo>
                  <a:pt x="1137302" y="2645210"/>
                </a:lnTo>
                <a:lnTo>
                  <a:pt x="1184625" y="2651197"/>
                </a:lnTo>
                <a:lnTo>
                  <a:pt x="1232450" y="2655511"/>
                </a:lnTo>
                <a:lnTo>
                  <a:pt x="1280747" y="2658122"/>
                </a:lnTo>
                <a:lnTo>
                  <a:pt x="1329486" y="2658999"/>
                </a:lnTo>
                <a:lnTo>
                  <a:pt x="1378226" y="2658122"/>
                </a:lnTo>
                <a:lnTo>
                  <a:pt x="1426524" y="2655511"/>
                </a:lnTo>
                <a:lnTo>
                  <a:pt x="1474350" y="2651197"/>
                </a:lnTo>
                <a:lnTo>
                  <a:pt x="1521674" y="2645210"/>
                </a:lnTo>
                <a:lnTo>
                  <a:pt x="1568466" y="2637579"/>
                </a:lnTo>
                <a:lnTo>
                  <a:pt x="1614695" y="2628334"/>
                </a:lnTo>
                <a:lnTo>
                  <a:pt x="1660333" y="2617506"/>
                </a:lnTo>
                <a:lnTo>
                  <a:pt x="1705348" y="2605125"/>
                </a:lnTo>
                <a:lnTo>
                  <a:pt x="1749711" y="2591220"/>
                </a:lnTo>
                <a:lnTo>
                  <a:pt x="1793392" y="2575822"/>
                </a:lnTo>
                <a:lnTo>
                  <a:pt x="1836361" y="2558960"/>
                </a:lnTo>
                <a:lnTo>
                  <a:pt x="1878587" y="2540666"/>
                </a:lnTo>
                <a:lnTo>
                  <a:pt x="1920040" y="2520968"/>
                </a:lnTo>
                <a:lnTo>
                  <a:pt x="1960692" y="2499897"/>
                </a:lnTo>
                <a:lnTo>
                  <a:pt x="2000511" y="2477483"/>
                </a:lnTo>
                <a:lnTo>
                  <a:pt x="2039467" y="2453756"/>
                </a:lnTo>
                <a:lnTo>
                  <a:pt x="2077531" y="2428746"/>
                </a:lnTo>
                <a:lnTo>
                  <a:pt x="2114672" y="2402482"/>
                </a:lnTo>
                <a:lnTo>
                  <a:pt x="2150860" y="2374996"/>
                </a:lnTo>
                <a:lnTo>
                  <a:pt x="2186066" y="2346317"/>
                </a:lnTo>
                <a:lnTo>
                  <a:pt x="2220259" y="2316475"/>
                </a:lnTo>
                <a:lnTo>
                  <a:pt x="2253410" y="2285500"/>
                </a:lnTo>
                <a:lnTo>
                  <a:pt x="2285488" y="2253423"/>
                </a:lnTo>
                <a:lnTo>
                  <a:pt x="2316462" y="2220272"/>
                </a:lnTo>
                <a:lnTo>
                  <a:pt x="2346304" y="2186079"/>
                </a:lnTo>
                <a:lnTo>
                  <a:pt x="2374984" y="2150873"/>
                </a:lnTo>
                <a:lnTo>
                  <a:pt x="2402470" y="2114685"/>
                </a:lnTo>
                <a:lnTo>
                  <a:pt x="2428733" y="2077543"/>
                </a:lnTo>
                <a:lnTo>
                  <a:pt x="2453743" y="2039480"/>
                </a:lnTo>
                <a:lnTo>
                  <a:pt x="2477470" y="2000523"/>
                </a:lnTo>
                <a:lnTo>
                  <a:pt x="2499884" y="1960704"/>
                </a:lnTo>
                <a:lnTo>
                  <a:pt x="2520955" y="1920053"/>
                </a:lnTo>
                <a:lnTo>
                  <a:pt x="2540653" y="1878599"/>
                </a:lnTo>
                <a:lnTo>
                  <a:pt x="2558948" y="1836373"/>
                </a:lnTo>
                <a:lnTo>
                  <a:pt x="2575809" y="1793405"/>
                </a:lnTo>
                <a:lnTo>
                  <a:pt x="2591207" y="1749724"/>
                </a:lnTo>
                <a:lnTo>
                  <a:pt x="2605112" y="1705361"/>
                </a:lnTo>
                <a:lnTo>
                  <a:pt x="2617493" y="1660346"/>
                </a:lnTo>
                <a:lnTo>
                  <a:pt x="2628321" y="1614708"/>
                </a:lnTo>
                <a:lnTo>
                  <a:pt x="2637566" y="1568478"/>
                </a:lnTo>
                <a:lnTo>
                  <a:pt x="2645197" y="1521687"/>
                </a:lnTo>
                <a:lnTo>
                  <a:pt x="2651184" y="1474363"/>
                </a:lnTo>
                <a:lnTo>
                  <a:pt x="2655499" y="1426537"/>
                </a:lnTo>
                <a:lnTo>
                  <a:pt x="2658109" y="1378239"/>
                </a:lnTo>
                <a:lnTo>
                  <a:pt x="2658986" y="1329499"/>
                </a:lnTo>
                <a:lnTo>
                  <a:pt x="2658109" y="1280759"/>
                </a:lnTo>
                <a:lnTo>
                  <a:pt x="2655499" y="1232461"/>
                </a:lnTo>
                <a:lnTo>
                  <a:pt x="2651184" y="1184635"/>
                </a:lnTo>
                <a:lnTo>
                  <a:pt x="2645197" y="1137311"/>
                </a:lnTo>
                <a:lnTo>
                  <a:pt x="2637566" y="1090520"/>
                </a:lnTo>
                <a:lnTo>
                  <a:pt x="2628321" y="1044290"/>
                </a:lnTo>
                <a:lnTo>
                  <a:pt x="2617493" y="998652"/>
                </a:lnTo>
                <a:lnTo>
                  <a:pt x="2605112" y="953637"/>
                </a:lnTo>
                <a:lnTo>
                  <a:pt x="2591207" y="909274"/>
                </a:lnTo>
                <a:lnTo>
                  <a:pt x="2575809" y="865593"/>
                </a:lnTo>
                <a:lnTo>
                  <a:pt x="2558948" y="822625"/>
                </a:lnTo>
                <a:lnTo>
                  <a:pt x="2540653" y="780399"/>
                </a:lnTo>
                <a:lnTo>
                  <a:pt x="2520955" y="738945"/>
                </a:lnTo>
                <a:lnTo>
                  <a:pt x="2499884" y="698294"/>
                </a:lnTo>
                <a:lnTo>
                  <a:pt x="2477470" y="658475"/>
                </a:lnTo>
                <a:lnTo>
                  <a:pt x="2453743" y="619518"/>
                </a:lnTo>
                <a:lnTo>
                  <a:pt x="2428733" y="581455"/>
                </a:lnTo>
                <a:lnTo>
                  <a:pt x="2402470" y="544313"/>
                </a:lnTo>
                <a:lnTo>
                  <a:pt x="2374984" y="508125"/>
                </a:lnTo>
                <a:lnTo>
                  <a:pt x="2346304" y="472919"/>
                </a:lnTo>
                <a:lnTo>
                  <a:pt x="2316462" y="438726"/>
                </a:lnTo>
                <a:lnTo>
                  <a:pt x="2285488" y="405575"/>
                </a:lnTo>
                <a:lnTo>
                  <a:pt x="2253410" y="373498"/>
                </a:lnTo>
                <a:lnTo>
                  <a:pt x="2220259" y="342523"/>
                </a:lnTo>
                <a:lnTo>
                  <a:pt x="2186066" y="312681"/>
                </a:lnTo>
                <a:lnTo>
                  <a:pt x="2150860" y="284002"/>
                </a:lnTo>
                <a:lnTo>
                  <a:pt x="2114672" y="256516"/>
                </a:lnTo>
                <a:lnTo>
                  <a:pt x="2077531" y="230252"/>
                </a:lnTo>
                <a:lnTo>
                  <a:pt x="2039467" y="205242"/>
                </a:lnTo>
                <a:lnTo>
                  <a:pt x="2000511" y="181515"/>
                </a:lnTo>
                <a:lnTo>
                  <a:pt x="1960692" y="159101"/>
                </a:lnTo>
                <a:lnTo>
                  <a:pt x="1920040" y="138030"/>
                </a:lnTo>
                <a:lnTo>
                  <a:pt x="1878587" y="118332"/>
                </a:lnTo>
                <a:lnTo>
                  <a:pt x="1836361" y="100038"/>
                </a:lnTo>
                <a:lnTo>
                  <a:pt x="1793392" y="83176"/>
                </a:lnTo>
                <a:lnTo>
                  <a:pt x="1749711" y="67778"/>
                </a:lnTo>
                <a:lnTo>
                  <a:pt x="1705348" y="53873"/>
                </a:lnTo>
                <a:lnTo>
                  <a:pt x="1660333" y="41492"/>
                </a:lnTo>
                <a:lnTo>
                  <a:pt x="1614695" y="30664"/>
                </a:lnTo>
                <a:lnTo>
                  <a:pt x="1568466" y="21419"/>
                </a:lnTo>
                <a:lnTo>
                  <a:pt x="1521674" y="13788"/>
                </a:lnTo>
                <a:lnTo>
                  <a:pt x="1474350" y="7801"/>
                </a:lnTo>
                <a:lnTo>
                  <a:pt x="1426524" y="3487"/>
                </a:lnTo>
                <a:lnTo>
                  <a:pt x="1378226" y="876"/>
                </a:lnTo>
                <a:lnTo>
                  <a:pt x="1329486" y="0"/>
                </a:lnTo>
                <a:close/>
              </a:path>
            </a:pathLst>
          </a:custGeom>
          <a:solidFill>
            <a:srgbClr val="034EA1">
              <a:alpha val="84999"/>
            </a:srgbClr>
          </a:solidFill>
        </p:spPr>
        <p:txBody>
          <a:bodyPr wrap="square" lIns="0" tIns="0" rIns="0" bIns="0" rtlCol="0"/>
          <a:lstStyle/>
          <a:p>
            <a:endParaRPr dirty="0">
              <a:ea typeface="微軟正黑體" panose="020B0604030504040204" pitchFamily="34" charset="-120"/>
            </a:endParaRPr>
          </a:p>
        </p:txBody>
      </p:sp>
      <p:sp>
        <p:nvSpPr>
          <p:cNvPr id="9" name="object 17"/>
          <p:cNvSpPr/>
          <p:nvPr/>
        </p:nvSpPr>
        <p:spPr>
          <a:xfrm>
            <a:off x="2742953" y="3802068"/>
            <a:ext cx="2659380" cy="2659380"/>
          </a:xfrm>
          <a:custGeom>
            <a:avLst/>
            <a:gdLst/>
            <a:ahLst/>
            <a:cxnLst/>
            <a:rect l="l" t="t" r="r" b="b"/>
            <a:pathLst>
              <a:path w="2659379" h="2659379">
                <a:moveTo>
                  <a:pt x="1329486" y="0"/>
                </a:moveTo>
                <a:lnTo>
                  <a:pt x="1280747" y="876"/>
                </a:lnTo>
                <a:lnTo>
                  <a:pt x="1232450" y="3487"/>
                </a:lnTo>
                <a:lnTo>
                  <a:pt x="1184625" y="7801"/>
                </a:lnTo>
                <a:lnTo>
                  <a:pt x="1137302" y="13788"/>
                </a:lnTo>
                <a:lnTo>
                  <a:pt x="1090511" y="21419"/>
                </a:lnTo>
                <a:lnTo>
                  <a:pt x="1044282" y="30664"/>
                </a:lnTo>
                <a:lnTo>
                  <a:pt x="998645" y="41492"/>
                </a:lnTo>
                <a:lnTo>
                  <a:pt x="953630" y="53873"/>
                </a:lnTo>
                <a:lnTo>
                  <a:pt x="909267" y="67778"/>
                </a:lnTo>
                <a:lnTo>
                  <a:pt x="865587" y="83176"/>
                </a:lnTo>
                <a:lnTo>
                  <a:pt x="822619" y="100038"/>
                </a:lnTo>
                <a:lnTo>
                  <a:pt x="780394" y="118332"/>
                </a:lnTo>
                <a:lnTo>
                  <a:pt x="738940" y="138030"/>
                </a:lnTo>
                <a:lnTo>
                  <a:pt x="698289" y="159101"/>
                </a:lnTo>
                <a:lnTo>
                  <a:pt x="658471" y="181515"/>
                </a:lnTo>
                <a:lnTo>
                  <a:pt x="619515" y="205242"/>
                </a:lnTo>
                <a:lnTo>
                  <a:pt x="581452" y="230252"/>
                </a:lnTo>
                <a:lnTo>
                  <a:pt x="544311" y="256516"/>
                </a:lnTo>
                <a:lnTo>
                  <a:pt x="508122" y="284002"/>
                </a:lnTo>
                <a:lnTo>
                  <a:pt x="472917" y="312681"/>
                </a:lnTo>
                <a:lnTo>
                  <a:pt x="438724" y="342523"/>
                </a:lnTo>
                <a:lnTo>
                  <a:pt x="405574" y="373498"/>
                </a:lnTo>
                <a:lnTo>
                  <a:pt x="373496" y="405575"/>
                </a:lnTo>
                <a:lnTo>
                  <a:pt x="342522" y="438726"/>
                </a:lnTo>
                <a:lnTo>
                  <a:pt x="312680" y="472919"/>
                </a:lnTo>
                <a:lnTo>
                  <a:pt x="284001" y="508125"/>
                </a:lnTo>
                <a:lnTo>
                  <a:pt x="256515" y="544313"/>
                </a:lnTo>
                <a:lnTo>
                  <a:pt x="230252" y="581455"/>
                </a:lnTo>
                <a:lnTo>
                  <a:pt x="205242" y="619518"/>
                </a:lnTo>
                <a:lnTo>
                  <a:pt x="181514" y="658475"/>
                </a:lnTo>
                <a:lnTo>
                  <a:pt x="159101" y="698294"/>
                </a:lnTo>
                <a:lnTo>
                  <a:pt x="138030" y="738945"/>
                </a:lnTo>
                <a:lnTo>
                  <a:pt x="118332" y="780399"/>
                </a:lnTo>
                <a:lnTo>
                  <a:pt x="100037" y="822625"/>
                </a:lnTo>
                <a:lnTo>
                  <a:pt x="83176" y="865593"/>
                </a:lnTo>
                <a:lnTo>
                  <a:pt x="67778" y="909274"/>
                </a:lnTo>
                <a:lnTo>
                  <a:pt x="53873" y="953637"/>
                </a:lnTo>
                <a:lnTo>
                  <a:pt x="41492" y="998652"/>
                </a:lnTo>
                <a:lnTo>
                  <a:pt x="30664" y="1044290"/>
                </a:lnTo>
                <a:lnTo>
                  <a:pt x="21419" y="1090520"/>
                </a:lnTo>
                <a:lnTo>
                  <a:pt x="13788" y="1137311"/>
                </a:lnTo>
                <a:lnTo>
                  <a:pt x="7801" y="1184635"/>
                </a:lnTo>
                <a:lnTo>
                  <a:pt x="3487" y="1232461"/>
                </a:lnTo>
                <a:lnTo>
                  <a:pt x="876" y="1280759"/>
                </a:lnTo>
                <a:lnTo>
                  <a:pt x="0" y="1329499"/>
                </a:lnTo>
                <a:lnTo>
                  <a:pt x="876" y="1378239"/>
                </a:lnTo>
                <a:lnTo>
                  <a:pt x="3487" y="1426537"/>
                </a:lnTo>
                <a:lnTo>
                  <a:pt x="7801" y="1474363"/>
                </a:lnTo>
                <a:lnTo>
                  <a:pt x="13788" y="1521687"/>
                </a:lnTo>
                <a:lnTo>
                  <a:pt x="21419" y="1568478"/>
                </a:lnTo>
                <a:lnTo>
                  <a:pt x="30664" y="1614708"/>
                </a:lnTo>
                <a:lnTo>
                  <a:pt x="41492" y="1660346"/>
                </a:lnTo>
                <a:lnTo>
                  <a:pt x="53873" y="1705361"/>
                </a:lnTo>
                <a:lnTo>
                  <a:pt x="67778" y="1749724"/>
                </a:lnTo>
                <a:lnTo>
                  <a:pt x="83176" y="1793405"/>
                </a:lnTo>
                <a:lnTo>
                  <a:pt x="100037" y="1836373"/>
                </a:lnTo>
                <a:lnTo>
                  <a:pt x="118332" y="1878599"/>
                </a:lnTo>
                <a:lnTo>
                  <a:pt x="138030" y="1920053"/>
                </a:lnTo>
                <a:lnTo>
                  <a:pt x="159101" y="1960704"/>
                </a:lnTo>
                <a:lnTo>
                  <a:pt x="181514" y="2000523"/>
                </a:lnTo>
                <a:lnTo>
                  <a:pt x="205242" y="2039480"/>
                </a:lnTo>
                <a:lnTo>
                  <a:pt x="230252" y="2077543"/>
                </a:lnTo>
                <a:lnTo>
                  <a:pt x="256515" y="2114685"/>
                </a:lnTo>
                <a:lnTo>
                  <a:pt x="284001" y="2150873"/>
                </a:lnTo>
                <a:lnTo>
                  <a:pt x="312680" y="2186079"/>
                </a:lnTo>
                <a:lnTo>
                  <a:pt x="342522" y="2220272"/>
                </a:lnTo>
                <a:lnTo>
                  <a:pt x="373496" y="2253423"/>
                </a:lnTo>
                <a:lnTo>
                  <a:pt x="405574" y="2285500"/>
                </a:lnTo>
                <a:lnTo>
                  <a:pt x="438724" y="2316475"/>
                </a:lnTo>
                <a:lnTo>
                  <a:pt x="472917" y="2346317"/>
                </a:lnTo>
                <a:lnTo>
                  <a:pt x="508122" y="2374996"/>
                </a:lnTo>
                <a:lnTo>
                  <a:pt x="544311" y="2402482"/>
                </a:lnTo>
                <a:lnTo>
                  <a:pt x="581452" y="2428746"/>
                </a:lnTo>
                <a:lnTo>
                  <a:pt x="619515" y="2453756"/>
                </a:lnTo>
                <a:lnTo>
                  <a:pt x="658471" y="2477483"/>
                </a:lnTo>
                <a:lnTo>
                  <a:pt x="698289" y="2499897"/>
                </a:lnTo>
                <a:lnTo>
                  <a:pt x="738940" y="2520968"/>
                </a:lnTo>
                <a:lnTo>
                  <a:pt x="780394" y="2540666"/>
                </a:lnTo>
                <a:lnTo>
                  <a:pt x="822619" y="2558960"/>
                </a:lnTo>
                <a:lnTo>
                  <a:pt x="865587" y="2575822"/>
                </a:lnTo>
                <a:lnTo>
                  <a:pt x="909267" y="2591220"/>
                </a:lnTo>
                <a:lnTo>
                  <a:pt x="953630" y="2605125"/>
                </a:lnTo>
                <a:lnTo>
                  <a:pt x="998645" y="2617506"/>
                </a:lnTo>
                <a:lnTo>
                  <a:pt x="1044282" y="2628334"/>
                </a:lnTo>
                <a:lnTo>
                  <a:pt x="1090511" y="2637579"/>
                </a:lnTo>
                <a:lnTo>
                  <a:pt x="1137302" y="2645210"/>
                </a:lnTo>
                <a:lnTo>
                  <a:pt x="1184625" y="2651197"/>
                </a:lnTo>
                <a:lnTo>
                  <a:pt x="1232450" y="2655511"/>
                </a:lnTo>
                <a:lnTo>
                  <a:pt x="1280747" y="2658122"/>
                </a:lnTo>
                <a:lnTo>
                  <a:pt x="1329486" y="2658999"/>
                </a:lnTo>
                <a:lnTo>
                  <a:pt x="1378226" y="2658122"/>
                </a:lnTo>
                <a:lnTo>
                  <a:pt x="1426524" y="2655511"/>
                </a:lnTo>
                <a:lnTo>
                  <a:pt x="1474350" y="2651197"/>
                </a:lnTo>
                <a:lnTo>
                  <a:pt x="1521674" y="2645210"/>
                </a:lnTo>
                <a:lnTo>
                  <a:pt x="1568466" y="2637579"/>
                </a:lnTo>
                <a:lnTo>
                  <a:pt x="1614695" y="2628334"/>
                </a:lnTo>
                <a:lnTo>
                  <a:pt x="1660333" y="2617506"/>
                </a:lnTo>
                <a:lnTo>
                  <a:pt x="1705348" y="2605125"/>
                </a:lnTo>
                <a:lnTo>
                  <a:pt x="1749711" y="2591220"/>
                </a:lnTo>
                <a:lnTo>
                  <a:pt x="1793392" y="2575822"/>
                </a:lnTo>
                <a:lnTo>
                  <a:pt x="1836361" y="2558960"/>
                </a:lnTo>
                <a:lnTo>
                  <a:pt x="1878587" y="2540666"/>
                </a:lnTo>
                <a:lnTo>
                  <a:pt x="1920040" y="2520968"/>
                </a:lnTo>
                <a:lnTo>
                  <a:pt x="1960692" y="2499897"/>
                </a:lnTo>
                <a:lnTo>
                  <a:pt x="2000511" y="2477483"/>
                </a:lnTo>
                <a:lnTo>
                  <a:pt x="2039467" y="2453756"/>
                </a:lnTo>
                <a:lnTo>
                  <a:pt x="2077531" y="2428746"/>
                </a:lnTo>
                <a:lnTo>
                  <a:pt x="2114672" y="2402482"/>
                </a:lnTo>
                <a:lnTo>
                  <a:pt x="2150860" y="2374996"/>
                </a:lnTo>
                <a:lnTo>
                  <a:pt x="2186066" y="2346317"/>
                </a:lnTo>
                <a:lnTo>
                  <a:pt x="2220259" y="2316475"/>
                </a:lnTo>
                <a:lnTo>
                  <a:pt x="2253410" y="2285500"/>
                </a:lnTo>
                <a:lnTo>
                  <a:pt x="2285488" y="2253423"/>
                </a:lnTo>
                <a:lnTo>
                  <a:pt x="2316462" y="2220272"/>
                </a:lnTo>
                <a:lnTo>
                  <a:pt x="2346304" y="2186079"/>
                </a:lnTo>
                <a:lnTo>
                  <a:pt x="2374984" y="2150873"/>
                </a:lnTo>
                <a:lnTo>
                  <a:pt x="2402470" y="2114685"/>
                </a:lnTo>
                <a:lnTo>
                  <a:pt x="2428733" y="2077543"/>
                </a:lnTo>
                <a:lnTo>
                  <a:pt x="2453743" y="2039480"/>
                </a:lnTo>
                <a:lnTo>
                  <a:pt x="2477470" y="2000523"/>
                </a:lnTo>
                <a:lnTo>
                  <a:pt x="2499884" y="1960704"/>
                </a:lnTo>
                <a:lnTo>
                  <a:pt x="2520955" y="1920053"/>
                </a:lnTo>
                <a:lnTo>
                  <a:pt x="2540653" y="1878599"/>
                </a:lnTo>
                <a:lnTo>
                  <a:pt x="2558948" y="1836373"/>
                </a:lnTo>
                <a:lnTo>
                  <a:pt x="2575809" y="1793405"/>
                </a:lnTo>
                <a:lnTo>
                  <a:pt x="2591207" y="1749724"/>
                </a:lnTo>
                <a:lnTo>
                  <a:pt x="2605112" y="1705361"/>
                </a:lnTo>
                <a:lnTo>
                  <a:pt x="2617493" y="1660346"/>
                </a:lnTo>
                <a:lnTo>
                  <a:pt x="2628321" y="1614708"/>
                </a:lnTo>
                <a:lnTo>
                  <a:pt x="2637566" y="1568478"/>
                </a:lnTo>
                <a:lnTo>
                  <a:pt x="2645197" y="1521687"/>
                </a:lnTo>
                <a:lnTo>
                  <a:pt x="2651184" y="1474363"/>
                </a:lnTo>
                <a:lnTo>
                  <a:pt x="2655499" y="1426537"/>
                </a:lnTo>
                <a:lnTo>
                  <a:pt x="2658109" y="1378239"/>
                </a:lnTo>
                <a:lnTo>
                  <a:pt x="2658986" y="1329499"/>
                </a:lnTo>
                <a:lnTo>
                  <a:pt x="2658109" y="1280759"/>
                </a:lnTo>
                <a:lnTo>
                  <a:pt x="2655499" y="1232461"/>
                </a:lnTo>
                <a:lnTo>
                  <a:pt x="2651184" y="1184635"/>
                </a:lnTo>
                <a:lnTo>
                  <a:pt x="2645197" y="1137311"/>
                </a:lnTo>
                <a:lnTo>
                  <a:pt x="2637566" y="1090520"/>
                </a:lnTo>
                <a:lnTo>
                  <a:pt x="2628321" y="1044290"/>
                </a:lnTo>
                <a:lnTo>
                  <a:pt x="2617493" y="998652"/>
                </a:lnTo>
                <a:lnTo>
                  <a:pt x="2605112" y="953637"/>
                </a:lnTo>
                <a:lnTo>
                  <a:pt x="2591207" y="909274"/>
                </a:lnTo>
                <a:lnTo>
                  <a:pt x="2575809" y="865593"/>
                </a:lnTo>
                <a:lnTo>
                  <a:pt x="2558948" y="822625"/>
                </a:lnTo>
                <a:lnTo>
                  <a:pt x="2540653" y="780399"/>
                </a:lnTo>
                <a:lnTo>
                  <a:pt x="2520955" y="738945"/>
                </a:lnTo>
                <a:lnTo>
                  <a:pt x="2499884" y="698294"/>
                </a:lnTo>
                <a:lnTo>
                  <a:pt x="2477470" y="658475"/>
                </a:lnTo>
                <a:lnTo>
                  <a:pt x="2453743" y="619518"/>
                </a:lnTo>
                <a:lnTo>
                  <a:pt x="2428733" y="581455"/>
                </a:lnTo>
                <a:lnTo>
                  <a:pt x="2402470" y="544313"/>
                </a:lnTo>
                <a:lnTo>
                  <a:pt x="2374984" y="508125"/>
                </a:lnTo>
                <a:lnTo>
                  <a:pt x="2346304" y="472919"/>
                </a:lnTo>
                <a:lnTo>
                  <a:pt x="2316462" y="438726"/>
                </a:lnTo>
                <a:lnTo>
                  <a:pt x="2285488" y="405575"/>
                </a:lnTo>
                <a:lnTo>
                  <a:pt x="2253410" y="373498"/>
                </a:lnTo>
                <a:lnTo>
                  <a:pt x="2220259" y="342523"/>
                </a:lnTo>
                <a:lnTo>
                  <a:pt x="2186066" y="312681"/>
                </a:lnTo>
                <a:lnTo>
                  <a:pt x="2150860" y="284002"/>
                </a:lnTo>
                <a:lnTo>
                  <a:pt x="2114672" y="256516"/>
                </a:lnTo>
                <a:lnTo>
                  <a:pt x="2077531" y="230252"/>
                </a:lnTo>
                <a:lnTo>
                  <a:pt x="2039467" y="205242"/>
                </a:lnTo>
                <a:lnTo>
                  <a:pt x="2000511" y="181515"/>
                </a:lnTo>
                <a:lnTo>
                  <a:pt x="1960692" y="159101"/>
                </a:lnTo>
                <a:lnTo>
                  <a:pt x="1920040" y="138030"/>
                </a:lnTo>
                <a:lnTo>
                  <a:pt x="1878587" y="118332"/>
                </a:lnTo>
                <a:lnTo>
                  <a:pt x="1836361" y="100038"/>
                </a:lnTo>
                <a:lnTo>
                  <a:pt x="1793392" y="83176"/>
                </a:lnTo>
                <a:lnTo>
                  <a:pt x="1749711" y="67778"/>
                </a:lnTo>
                <a:lnTo>
                  <a:pt x="1705348" y="53873"/>
                </a:lnTo>
                <a:lnTo>
                  <a:pt x="1660333" y="41492"/>
                </a:lnTo>
                <a:lnTo>
                  <a:pt x="1614695" y="30664"/>
                </a:lnTo>
                <a:lnTo>
                  <a:pt x="1568466" y="21419"/>
                </a:lnTo>
                <a:lnTo>
                  <a:pt x="1521674" y="13788"/>
                </a:lnTo>
                <a:lnTo>
                  <a:pt x="1474350" y="7801"/>
                </a:lnTo>
                <a:lnTo>
                  <a:pt x="1426524" y="3487"/>
                </a:lnTo>
                <a:lnTo>
                  <a:pt x="1378226" y="876"/>
                </a:lnTo>
                <a:lnTo>
                  <a:pt x="1329486" y="0"/>
                </a:lnTo>
                <a:close/>
              </a:path>
            </a:pathLst>
          </a:custGeom>
          <a:solidFill>
            <a:srgbClr val="00B8B6">
              <a:alpha val="84999"/>
            </a:srgbClr>
          </a:solidFill>
        </p:spPr>
        <p:txBody>
          <a:bodyPr wrap="square" lIns="0" tIns="0" rIns="0" bIns="0" rtlCol="0"/>
          <a:lstStyle/>
          <a:p>
            <a:endParaRPr dirty="0">
              <a:ea typeface="微軟正黑體" panose="020B0604030504040204" pitchFamily="34" charset="-120"/>
            </a:endParaRPr>
          </a:p>
        </p:txBody>
      </p:sp>
      <p:sp>
        <p:nvSpPr>
          <p:cNvPr id="10" name="object 18"/>
          <p:cNvSpPr txBox="1"/>
          <p:nvPr/>
        </p:nvSpPr>
        <p:spPr>
          <a:xfrm>
            <a:off x="2251593" y="2771326"/>
            <a:ext cx="1384396" cy="6713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9860" marR="5080" indent="-137795" algn="ctr">
              <a:lnSpc>
                <a:spcPct val="100499"/>
              </a:lnSpc>
              <a:spcBef>
                <a:spcPts val="95"/>
              </a:spcBef>
            </a:pPr>
            <a:r>
              <a:rPr sz="21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廚餘管理</a:t>
            </a:r>
            <a:endParaRPr lang="en-US" sz="21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149860" marR="5080" indent="-137795" algn="ctr">
              <a:lnSpc>
                <a:spcPct val="100499"/>
              </a:lnSpc>
              <a:spcBef>
                <a:spcPts val="95"/>
              </a:spcBef>
            </a:pPr>
            <a:r>
              <a:rPr sz="21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三步曲</a:t>
            </a:r>
            <a:endParaRPr sz="21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11" name="object 19"/>
          <p:cNvSpPr txBox="1"/>
          <p:nvPr/>
        </p:nvSpPr>
        <p:spPr>
          <a:xfrm>
            <a:off x="3510668" y="4794807"/>
            <a:ext cx="1123951" cy="6739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9860" marR="5080" indent="-137795">
              <a:lnSpc>
                <a:spcPct val="100499"/>
              </a:lnSpc>
              <a:spcBef>
                <a:spcPts val="95"/>
              </a:spcBef>
            </a:pPr>
            <a:r>
              <a:rPr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廚餘回收的好處</a:t>
            </a:r>
          </a:p>
        </p:txBody>
      </p:sp>
      <p:sp>
        <p:nvSpPr>
          <p:cNvPr id="12" name="object 20"/>
          <p:cNvSpPr txBox="1"/>
          <p:nvPr/>
        </p:nvSpPr>
        <p:spPr>
          <a:xfrm>
            <a:off x="1201226" y="4794807"/>
            <a:ext cx="1208060" cy="6739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9860" marR="5080" indent="-137795" algn="ctr">
              <a:lnSpc>
                <a:spcPct val="100499"/>
              </a:lnSpc>
              <a:spcBef>
                <a:spcPts val="95"/>
              </a:spcBef>
            </a:pPr>
            <a:r>
              <a:rPr sz="21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廚餘轉廢</a:t>
            </a:r>
            <a:endParaRPr lang="en-US" sz="21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149860" marR="5080" indent="-137795" algn="ctr">
              <a:lnSpc>
                <a:spcPct val="100499"/>
              </a:lnSpc>
              <a:spcBef>
                <a:spcPts val="95"/>
              </a:spcBef>
            </a:pPr>
            <a:r>
              <a:rPr sz="21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為能</a:t>
            </a:r>
            <a:r>
              <a:rPr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/材</a:t>
            </a:r>
          </a:p>
        </p:txBody>
      </p:sp>
      <p:sp>
        <p:nvSpPr>
          <p:cNvPr id="13" name="object 23"/>
          <p:cNvSpPr txBox="1"/>
          <p:nvPr/>
        </p:nvSpPr>
        <p:spPr>
          <a:xfrm>
            <a:off x="9976201" y="2442985"/>
            <a:ext cx="1371793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b="1" spc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Fan Heiti Std B"/>
              </a:rPr>
              <a:t>減廢知多</a:t>
            </a:r>
            <a:r>
              <a:rPr sz="1650" b="1" spc="-3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Fan Heiti Std B"/>
              </a:rPr>
              <a:t>啲！</a:t>
            </a:r>
            <a:endParaRPr sz="1650" spc="-300" dirty="0">
              <a:latin typeface="微軟正黑體" panose="020B0604030504040204" pitchFamily="34" charset="-120"/>
              <a:ea typeface="微軟正黑體" panose="020B0604030504040204" pitchFamily="34" charset="-120"/>
              <a:cs typeface="Adobe Fan Heiti Std B"/>
            </a:endParaRPr>
          </a:p>
        </p:txBody>
      </p:sp>
    </p:spTree>
    <p:extLst>
      <p:ext uri="{BB962C8B-B14F-4D97-AF65-F5344CB8AC3E}">
        <p14:creationId xmlns:p14="http://schemas.microsoft.com/office/powerpoint/2010/main" val="1998691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40552" y="6166478"/>
            <a:ext cx="990658" cy="398528"/>
          </a:xfrm>
          <a:prstGeom prst="rect">
            <a:avLst/>
          </a:prstGeom>
        </p:spPr>
      </p:pic>
      <p:grpSp>
        <p:nvGrpSpPr>
          <p:cNvPr id="55" name="object 13"/>
          <p:cNvGrpSpPr/>
          <p:nvPr/>
        </p:nvGrpSpPr>
        <p:grpSpPr>
          <a:xfrm>
            <a:off x="10631633" y="4971122"/>
            <a:ext cx="1018540" cy="1142365"/>
            <a:chOff x="10631633" y="4971122"/>
            <a:chExt cx="1018540" cy="1142365"/>
          </a:xfrm>
        </p:grpSpPr>
        <p:sp>
          <p:nvSpPr>
            <p:cNvPr id="56" name="object 14"/>
            <p:cNvSpPr/>
            <p:nvPr/>
          </p:nvSpPr>
          <p:spPr>
            <a:xfrm>
              <a:off x="10631627" y="5610694"/>
              <a:ext cx="1018540" cy="502920"/>
            </a:xfrm>
            <a:custGeom>
              <a:avLst/>
              <a:gdLst/>
              <a:ahLst/>
              <a:cxnLst/>
              <a:rect l="l" t="t" r="r" b="b"/>
              <a:pathLst>
                <a:path w="1018540" h="50292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14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57" y="4064"/>
                  </a:lnTo>
                  <a:lnTo>
                    <a:pt x="163550" y="15735"/>
                  </a:lnTo>
                  <a:lnTo>
                    <a:pt x="124421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302" y="124434"/>
                  </a:lnTo>
                  <a:lnTo>
                    <a:pt x="15722" y="163563"/>
                  </a:lnTo>
                  <a:lnTo>
                    <a:pt x="4051" y="206070"/>
                  </a:lnTo>
                  <a:lnTo>
                    <a:pt x="0" y="251218"/>
                  </a:lnTo>
                  <a:lnTo>
                    <a:pt x="4051" y="296379"/>
                  </a:lnTo>
                  <a:lnTo>
                    <a:pt x="15722" y="338874"/>
                  </a:lnTo>
                  <a:lnTo>
                    <a:pt x="34302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21" y="468134"/>
                  </a:lnTo>
                  <a:lnTo>
                    <a:pt x="163550" y="486714"/>
                  </a:lnTo>
                  <a:lnTo>
                    <a:pt x="206057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23" y="494207"/>
                  </a:lnTo>
                  <a:lnTo>
                    <a:pt x="344779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69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84" y="175006"/>
                  </a:lnTo>
                  <a:lnTo>
                    <a:pt x="326948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95" y="133362"/>
                  </a:lnTo>
                  <a:lnTo>
                    <a:pt x="161442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42" y="341680"/>
                  </a:lnTo>
                  <a:lnTo>
                    <a:pt x="202095" y="369087"/>
                  </a:lnTo>
                  <a:lnTo>
                    <a:pt x="251879" y="379145"/>
                  </a:lnTo>
                  <a:lnTo>
                    <a:pt x="279374" y="376174"/>
                  </a:lnTo>
                  <a:lnTo>
                    <a:pt x="304800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30" y="439470"/>
                  </a:lnTo>
                  <a:lnTo>
                    <a:pt x="295300" y="453034"/>
                  </a:lnTo>
                  <a:lnTo>
                    <a:pt x="251206" y="457784"/>
                  </a:lnTo>
                  <a:lnTo>
                    <a:pt x="203911" y="452323"/>
                  </a:lnTo>
                  <a:lnTo>
                    <a:pt x="160464" y="436753"/>
                  </a:lnTo>
                  <a:lnTo>
                    <a:pt x="122110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110" y="90106"/>
                  </a:lnTo>
                  <a:lnTo>
                    <a:pt x="160464" y="65697"/>
                  </a:lnTo>
                  <a:lnTo>
                    <a:pt x="203911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34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>
                  <a:moveTo>
                    <a:pt x="895451" y="251218"/>
                  </a:moveTo>
                  <a:lnTo>
                    <a:pt x="885393" y="201422"/>
                  </a:lnTo>
                  <a:lnTo>
                    <a:pt x="862825" y="167957"/>
                  </a:lnTo>
                  <a:lnTo>
                    <a:pt x="857986" y="160769"/>
                  </a:lnTo>
                  <a:lnTo>
                    <a:pt x="850785" y="155917"/>
                  </a:lnTo>
                  <a:lnTo>
                    <a:pt x="850785" y="251218"/>
                  </a:lnTo>
                  <a:lnTo>
                    <a:pt x="844232" y="283591"/>
                  </a:lnTo>
                  <a:lnTo>
                    <a:pt x="826376" y="310070"/>
                  </a:lnTo>
                  <a:lnTo>
                    <a:pt x="799909" y="327939"/>
                  </a:lnTo>
                  <a:lnTo>
                    <a:pt x="767537" y="334492"/>
                  </a:lnTo>
                  <a:lnTo>
                    <a:pt x="735152" y="327939"/>
                  </a:lnTo>
                  <a:lnTo>
                    <a:pt x="708685" y="310070"/>
                  </a:lnTo>
                  <a:lnTo>
                    <a:pt x="690816" y="283591"/>
                  </a:lnTo>
                  <a:lnTo>
                    <a:pt x="684276" y="251218"/>
                  </a:lnTo>
                  <a:lnTo>
                    <a:pt x="690816" y="218846"/>
                  </a:lnTo>
                  <a:lnTo>
                    <a:pt x="708685" y="192366"/>
                  </a:lnTo>
                  <a:lnTo>
                    <a:pt x="735152" y="174510"/>
                  </a:lnTo>
                  <a:lnTo>
                    <a:pt x="767537" y="167957"/>
                  </a:lnTo>
                  <a:lnTo>
                    <a:pt x="799909" y="174510"/>
                  </a:lnTo>
                  <a:lnTo>
                    <a:pt x="826376" y="192366"/>
                  </a:lnTo>
                  <a:lnTo>
                    <a:pt x="844232" y="218846"/>
                  </a:lnTo>
                  <a:lnTo>
                    <a:pt x="850785" y="251218"/>
                  </a:lnTo>
                  <a:lnTo>
                    <a:pt x="850785" y="155917"/>
                  </a:lnTo>
                  <a:lnTo>
                    <a:pt x="817321" y="133350"/>
                  </a:lnTo>
                  <a:lnTo>
                    <a:pt x="767537" y="123304"/>
                  </a:lnTo>
                  <a:lnTo>
                    <a:pt x="717740" y="133350"/>
                  </a:lnTo>
                  <a:lnTo>
                    <a:pt x="677075" y="160769"/>
                  </a:lnTo>
                  <a:lnTo>
                    <a:pt x="649655" y="201422"/>
                  </a:lnTo>
                  <a:lnTo>
                    <a:pt x="639610" y="251218"/>
                  </a:lnTo>
                  <a:lnTo>
                    <a:pt x="649655" y="301015"/>
                  </a:lnTo>
                  <a:lnTo>
                    <a:pt x="677075" y="341680"/>
                  </a:lnTo>
                  <a:lnTo>
                    <a:pt x="717740" y="369087"/>
                  </a:lnTo>
                  <a:lnTo>
                    <a:pt x="767537" y="379145"/>
                  </a:lnTo>
                  <a:lnTo>
                    <a:pt x="817321" y="369087"/>
                  </a:lnTo>
                  <a:lnTo>
                    <a:pt x="857986" y="341680"/>
                  </a:lnTo>
                  <a:lnTo>
                    <a:pt x="862825" y="334492"/>
                  </a:lnTo>
                  <a:lnTo>
                    <a:pt x="885393" y="301015"/>
                  </a:lnTo>
                  <a:lnTo>
                    <a:pt x="895451" y="251218"/>
                  </a:lnTo>
                  <a:close/>
                </a:path>
                <a:path w="1018540" h="502920">
                  <a:moveTo>
                    <a:pt x="1018032" y="251218"/>
                  </a:moveTo>
                  <a:lnTo>
                    <a:pt x="1013993" y="206070"/>
                  </a:lnTo>
                  <a:lnTo>
                    <a:pt x="1002322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73" y="341985"/>
                  </a:lnTo>
                  <a:lnTo>
                    <a:pt x="927963" y="380339"/>
                  </a:lnTo>
                  <a:lnTo>
                    <a:pt x="895959" y="412343"/>
                  </a:lnTo>
                  <a:lnTo>
                    <a:pt x="857605" y="436753"/>
                  </a:lnTo>
                  <a:lnTo>
                    <a:pt x="814158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109" y="436753"/>
                  </a:lnTo>
                  <a:lnTo>
                    <a:pt x="637755" y="412343"/>
                  </a:lnTo>
                  <a:lnTo>
                    <a:pt x="605751" y="380339"/>
                  </a:lnTo>
                  <a:lnTo>
                    <a:pt x="581342" y="341985"/>
                  </a:lnTo>
                  <a:lnTo>
                    <a:pt x="565785" y="298526"/>
                  </a:lnTo>
                  <a:lnTo>
                    <a:pt x="560311" y="251218"/>
                  </a:lnTo>
                  <a:lnTo>
                    <a:pt x="565785" y="203923"/>
                  </a:lnTo>
                  <a:lnTo>
                    <a:pt x="581342" y="160464"/>
                  </a:lnTo>
                  <a:lnTo>
                    <a:pt x="605751" y="122110"/>
                  </a:lnTo>
                  <a:lnTo>
                    <a:pt x="637755" y="90106"/>
                  </a:lnTo>
                  <a:lnTo>
                    <a:pt x="676109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58" y="50139"/>
                  </a:lnTo>
                  <a:lnTo>
                    <a:pt x="857605" y="65697"/>
                  </a:lnTo>
                  <a:lnTo>
                    <a:pt x="895959" y="90106"/>
                  </a:lnTo>
                  <a:lnTo>
                    <a:pt x="927963" y="122110"/>
                  </a:lnTo>
                  <a:lnTo>
                    <a:pt x="952373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87" y="59093"/>
                  </a:lnTo>
                  <a:lnTo>
                    <a:pt x="893635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702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48" y="124421"/>
                  </a:lnTo>
                  <a:lnTo>
                    <a:pt x="531368" y="163563"/>
                  </a:lnTo>
                  <a:lnTo>
                    <a:pt x="519696" y="206070"/>
                  </a:lnTo>
                  <a:lnTo>
                    <a:pt x="515645" y="251218"/>
                  </a:lnTo>
                  <a:lnTo>
                    <a:pt x="519696" y="296379"/>
                  </a:lnTo>
                  <a:lnTo>
                    <a:pt x="531368" y="338874"/>
                  </a:lnTo>
                  <a:lnTo>
                    <a:pt x="549948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702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35" y="468134"/>
                  </a:lnTo>
                  <a:lnTo>
                    <a:pt x="908278" y="457771"/>
                  </a:lnTo>
                  <a:lnTo>
                    <a:pt x="928687" y="443344"/>
                  </a:lnTo>
                  <a:lnTo>
                    <a:pt x="958964" y="413067"/>
                  </a:lnTo>
                  <a:lnTo>
                    <a:pt x="983742" y="378015"/>
                  </a:lnTo>
                  <a:lnTo>
                    <a:pt x="1002322" y="338874"/>
                  </a:lnTo>
                  <a:lnTo>
                    <a:pt x="1013993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pic>
          <p:nvPicPr>
            <p:cNvPr id="57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45253" y="4971122"/>
              <a:ext cx="970560" cy="672438"/>
            </a:xfrm>
            <a:prstGeom prst="rect">
              <a:avLst/>
            </a:prstGeom>
          </p:spPr>
        </p:pic>
      </p:grpSp>
      <p:grpSp>
        <p:nvGrpSpPr>
          <p:cNvPr id="58" name="object 19"/>
          <p:cNvGrpSpPr/>
          <p:nvPr/>
        </p:nvGrpSpPr>
        <p:grpSpPr>
          <a:xfrm>
            <a:off x="384806" y="2242593"/>
            <a:ext cx="9804400" cy="4341495"/>
            <a:chOff x="393684" y="2242593"/>
            <a:chExt cx="9804400" cy="4341495"/>
          </a:xfrm>
        </p:grpSpPr>
        <p:sp>
          <p:nvSpPr>
            <p:cNvPr id="59" name="object 20"/>
            <p:cNvSpPr/>
            <p:nvPr/>
          </p:nvSpPr>
          <p:spPr>
            <a:xfrm>
              <a:off x="393674" y="2242603"/>
              <a:ext cx="9804400" cy="4341495"/>
            </a:xfrm>
            <a:custGeom>
              <a:avLst/>
              <a:gdLst/>
              <a:ahLst/>
              <a:cxnLst/>
              <a:rect l="l" t="t" r="r" b="b"/>
              <a:pathLst>
                <a:path w="9804400" h="4341495">
                  <a:moveTo>
                    <a:pt x="9803841" y="199974"/>
                  </a:moveTo>
                  <a:lnTo>
                    <a:pt x="9798583" y="154368"/>
                  </a:lnTo>
                  <a:lnTo>
                    <a:pt x="9798558" y="154114"/>
                  </a:lnTo>
                  <a:lnTo>
                    <a:pt x="9783521" y="112026"/>
                  </a:lnTo>
                  <a:lnTo>
                    <a:pt x="9775622" y="99606"/>
                  </a:lnTo>
                  <a:lnTo>
                    <a:pt x="9775622" y="199974"/>
                  </a:lnTo>
                  <a:lnTo>
                    <a:pt x="9775622" y="4140962"/>
                  </a:lnTo>
                  <a:lnTo>
                    <a:pt x="9769475" y="4186567"/>
                  </a:lnTo>
                  <a:lnTo>
                    <a:pt x="9752139" y="4227576"/>
                  </a:lnTo>
                  <a:lnTo>
                    <a:pt x="9725254" y="4262348"/>
                  </a:lnTo>
                  <a:lnTo>
                    <a:pt x="9690481" y="4289234"/>
                  </a:lnTo>
                  <a:lnTo>
                    <a:pt x="9649473" y="4306570"/>
                  </a:lnTo>
                  <a:lnTo>
                    <a:pt x="9603867" y="4312717"/>
                  </a:lnTo>
                  <a:lnTo>
                    <a:pt x="1212596" y="4312717"/>
                  </a:lnTo>
                  <a:lnTo>
                    <a:pt x="1212596" y="2948571"/>
                  </a:lnTo>
                  <a:lnTo>
                    <a:pt x="1251737" y="2948571"/>
                  </a:lnTo>
                  <a:lnTo>
                    <a:pt x="1251737" y="28219"/>
                  </a:lnTo>
                  <a:lnTo>
                    <a:pt x="9603867" y="28219"/>
                  </a:lnTo>
                  <a:lnTo>
                    <a:pt x="9649473" y="34366"/>
                  </a:lnTo>
                  <a:lnTo>
                    <a:pt x="9690481" y="51701"/>
                  </a:lnTo>
                  <a:lnTo>
                    <a:pt x="9725254" y="78574"/>
                  </a:lnTo>
                  <a:lnTo>
                    <a:pt x="9752139" y="113347"/>
                  </a:lnTo>
                  <a:lnTo>
                    <a:pt x="9769373" y="154114"/>
                  </a:lnTo>
                  <a:lnTo>
                    <a:pt x="9775622" y="199974"/>
                  </a:lnTo>
                  <a:lnTo>
                    <a:pt x="9775622" y="99606"/>
                  </a:lnTo>
                  <a:lnTo>
                    <a:pt x="9759912" y="74891"/>
                  </a:lnTo>
                  <a:lnTo>
                    <a:pt x="9728949" y="43929"/>
                  </a:lnTo>
                  <a:lnTo>
                    <a:pt x="9704222" y="28219"/>
                  </a:lnTo>
                  <a:lnTo>
                    <a:pt x="9691814" y="20320"/>
                  </a:lnTo>
                  <a:lnTo>
                    <a:pt x="9649727" y="5283"/>
                  </a:lnTo>
                  <a:lnTo>
                    <a:pt x="9603867" y="0"/>
                  </a:lnTo>
                  <a:lnTo>
                    <a:pt x="1251737" y="0"/>
                  </a:lnTo>
                  <a:lnTo>
                    <a:pt x="1184376" y="0"/>
                  </a:lnTo>
                  <a:lnTo>
                    <a:pt x="199974" y="0"/>
                  </a:lnTo>
                  <a:lnTo>
                    <a:pt x="154127" y="5283"/>
                  </a:lnTo>
                  <a:lnTo>
                    <a:pt x="112039" y="20320"/>
                  </a:lnTo>
                  <a:lnTo>
                    <a:pt x="74904" y="43929"/>
                  </a:lnTo>
                  <a:lnTo>
                    <a:pt x="43942" y="74904"/>
                  </a:lnTo>
                  <a:lnTo>
                    <a:pt x="20332" y="112026"/>
                  </a:lnTo>
                  <a:lnTo>
                    <a:pt x="5283" y="154127"/>
                  </a:lnTo>
                  <a:lnTo>
                    <a:pt x="0" y="199974"/>
                  </a:lnTo>
                  <a:lnTo>
                    <a:pt x="0" y="2948571"/>
                  </a:lnTo>
                  <a:lnTo>
                    <a:pt x="1184376" y="2948571"/>
                  </a:lnTo>
                  <a:lnTo>
                    <a:pt x="1184376" y="4340936"/>
                  </a:lnTo>
                  <a:lnTo>
                    <a:pt x="9603867" y="4340936"/>
                  </a:lnTo>
                  <a:lnTo>
                    <a:pt x="9649727" y="4335653"/>
                  </a:lnTo>
                  <a:lnTo>
                    <a:pt x="9691814" y="4320603"/>
                  </a:lnTo>
                  <a:lnTo>
                    <a:pt x="9728949" y="4296994"/>
                  </a:lnTo>
                  <a:lnTo>
                    <a:pt x="9759912" y="4266031"/>
                  </a:lnTo>
                  <a:lnTo>
                    <a:pt x="9783521" y="4228897"/>
                  </a:lnTo>
                  <a:lnTo>
                    <a:pt x="9798558" y="4186809"/>
                  </a:lnTo>
                  <a:lnTo>
                    <a:pt x="9803841" y="4140962"/>
                  </a:lnTo>
                  <a:lnTo>
                    <a:pt x="9803841" y="199974"/>
                  </a:lnTo>
                  <a:close/>
                </a:path>
              </a:pathLst>
            </a:custGeom>
            <a:solidFill>
              <a:srgbClr val="00B8B6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sp>
          <p:nvSpPr>
            <p:cNvPr id="60" name="object 21"/>
            <p:cNvSpPr/>
            <p:nvPr/>
          </p:nvSpPr>
          <p:spPr>
            <a:xfrm>
              <a:off x="393684" y="5191169"/>
              <a:ext cx="1252220" cy="1392555"/>
            </a:xfrm>
            <a:custGeom>
              <a:avLst/>
              <a:gdLst/>
              <a:ahLst/>
              <a:cxnLst/>
              <a:rect l="l" t="t" r="r" b="b"/>
              <a:pathLst>
                <a:path w="1252220" h="1392554">
                  <a:moveTo>
                    <a:pt x="1251737" y="0"/>
                  </a:moveTo>
                  <a:lnTo>
                    <a:pt x="0" y="0"/>
                  </a:lnTo>
                  <a:lnTo>
                    <a:pt x="0" y="1192390"/>
                  </a:lnTo>
                  <a:lnTo>
                    <a:pt x="5281" y="1238241"/>
                  </a:lnTo>
                  <a:lnTo>
                    <a:pt x="20326" y="1280332"/>
                  </a:lnTo>
                  <a:lnTo>
                    <a:pt x="43933" y="1317462"/>
                  </a:lnTo>
                  <a:lnTo>
                    <a:pt x="74902" y="1348431"/>
                  </a:lnTo>
                  <a:lnTo>
                    <a:pt x="112032" y="1372038"/>
                  </a:lnTo>
                  <a:lnTo>
                    <a:pt x="154123" y="1387082"/>
                  </a:lnTo>
                  <a:lnTo>
                    <a:pt x="199974" y="1392364"/>
                  </a:lnTo>
                  <a:lnTo>
                    <a:pt x="1251737" y="1392364"/>
                  </a:lnTo>
                  <a:lnTo>
                    <a:pt x="1251737" y="0"/>
                  </a:lnTo>
                  <a:close/>
                </a:path>
              </a:pathLst>
            </a:custGeom>
            <a:solidFill>
              <a:srgbClr val="034EA1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61" name="object 22"/>
          <p:cNvSpPr txBox="1"/>
          <p:nvPr/>
        </p:nvSpPr>
        <p:spPr>
          <a:xfrm>
            <a:off x="2054915" y="4505191"/>
            <a:ext cx="3397061" cy="5120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600"/>
              </a:lnSpc>
              <a:spcBef>
                <a:spcPts val="100"/>
              </a:spcBef>
            </a:pPr>
            <a:r>
              <a:rPr sz="1450" b="1" spc="-65" dirty="0" err="1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住宅垃圾及公共機構</a:t>
            </a:r>
            <a:r>
              <a:rPr sz="1450" b="1" spc="-20" dirty="0" err="1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（例如學校</a:t>
            </a:r>
            <a:r>
              <a:rPr sz="1450" b="1" spc="-50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）</a:t>
            </a:r>
            <a:endParaRPr lang="en-US" sz="1450" b="1" spc="-50" dirty="0">
              <a:solidFill>
                <a:srgbClr val="00B8B6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12700" marR="5080">
              <a:lnSpc>
                <a:spcPct val="108600"/>
              </a:lnSpc>
              <a:spcBef>
                <a:spcPts val="100"/>
              </a:spcBef>
            </a:pPr>
            <a:r>
              <a:rPr sz="1450" b="1" spc="-25" dirty="0" err="1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日常所產生的垃圾</a:t>
            </a:r>
            <a:endParaRPr sz="1450" b="1" dirty="0">
              <a:solidFill>
                <a:srgbClr val="00B8B6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62" name="object 23"/>
          <p:cNvSpPr txBox="1"/>
          <p:nvPr/>
        </p:nvSpPr>
        <p:spPr>
          <a:xfrm>
            <a:off x="6292974" y="4500888"/>
            <a:ext cx="3615723" cy="503984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1450" b="1" spc="-25" dirty="0" err="1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商店、食肆、酒店、辦公室</a:t>
            </a:r>
            <a:r>
              <a:rPr sz="1450" b="1" spc="-2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、</a:t>
            </a:r>
            <a:endParaRPr sz="1450" b="1" dirty="0">
              <a:solidFill>
                <a:srgbClr val="00B8B6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1450" b="1" spc="-2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私人屋苑街市及所有工業活動產生的垃圾</a:t>
            </a:r>
            <a:endParaRPr sz="1450" b="1" dirty="0">
              <a:solidFill>
                <a:srgbClr val="00B8B6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63" name="object 24"/>
          <p:cNvSpPr txBox="1"/>
          <p:nvPr/>
        </p:nvSpPr>
        <p:spPr>
          <a:xfrm>
            <a:off x="2054915" y="5624264"/>
            <a:ext cx="3853118" cy="5522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sz="1450" b="1" spc="-25" dirty="0" err="1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報紙書刊、個人護理用品膠樽、飲品膠樽</a:t>
            </a:r>
            <a:r>
              <a:rPr sz="1450" b="1" spc="-25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、</a:t>
            </a:r>
            <a:endParaRPr lang="en-US" sz="1450" b="1" spc="-25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sz="1450" b="1" spc="-25" dirty="0" err="1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鋁罐、醬料樽、家用電器、廚餘等</a:t>
            </a:r>
            <a:endParaRPr sz="1450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64" name="object 25"/>
          <p:cNvSpPr txBox="1"/>
          <p:nvPr/>
        </p:nvSpPr>
        <p:spPr>
          <a:xfrm>
            <a:off x="6296827" y="5624264"/>
            <a:ext cx="3830355" cy="5522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sz="1450" b="1" spc="-25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辦公室用紙、紙皮、變壞／過期的食材、</a:t>
            </a:r>
            <a:r>
              <a:rPr sz="1450" b="1" spc="500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 </a:t>
            </a:r>
            <a:endParaRPr lang="en-US" sz="1450" b="1" spc="500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sz="1450" b="1" spc="-25" dirty="0" err="1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卡板、發泡膠、紡織物、木材、橡膠輪胎等</a:t>
            </a:r>
            <a:endParaRPr sz="1450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grpSp>
        <p:nvGrpSpPr>
          <p:cNvPr id="65" name="object 26"/>
          <p:cNvGrpSpPr/>
          <p:nvPr/>
        </p:nvGrpSpPr>
        <p:grpSpPr>
          <a:xfrm>
            <a:off x="1636544" y="2242593"/>
            <a:ext cx="8552180" cy="4316095"/>
            <a:chOff x="1645422" y="2242593"/>
            <a:chExt cx="8552180" cy="4316095"/>
          </a:xfrm>
        </p:grpSpPr>
        <p:pic>
          <p:nvPicPr>
            <p:cNvPr id="66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9777" y="2526705"/>
              <a:ext cx="3647340" cy="1803071"/>
            </a:xfrm>
            <a:prstGeom prst="rect">
              <a:avLst/>
            </a:prstGeom>
          </p:spPr>
        </p:pic>
        <p:pic>
          <p:nvPicPr>
            <p:cNvPr id="67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65041" y="2526705"/>
              <a:ext cx="3588918" cy="1803071"/>
            </a:xfrm>
            <a:prstGeom prst="rect">
              <a:avLst/>
            </a:prstGeom>
          </p:spPr>
        </p:pic>
        <p:sp>
          <p:nvSpPr>
            <p:cNvPr id="68" name="object 29"/>
            <p:cNvSpPr/>
            <p:nvPr/>
          </p:nvSpPr>
          <p:spPr>
            <a:xfrm>
              <a:off x="5916911" y="2242593"/>
              <a:ext cx="0" cy="4316095"/>
            </a:xfrm>
            <a:custGeom>
              <a:avLst/>
              <a:gdLst/>
              <a:ahLst/>
              <a:cxnLst/>
              <a:rect l="l" t="t" r="r" b="b"/>
              <a:pathLst>
                <a:path h="4316095">
                  <a:moveTo>
                    <a:pt x="0" y="0"/>
                  </a:moveTo>
                  <a:lnTo>
                    <a:pt x="0" y="4316006"/>
                  </a:lnTo>
                </a:path>
              </a:pathLst>
            </a:custGeom>
            <a:ln w="28219">
              <a:solidFill>
                <a:srgbClr val="00B8B6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sp>
          <p:nvSpPr>
            <p:cNvPr id="69" name="object 30"/>
            <p:cNvSpPr/>
            <p:nvPr/>
          </p:nvSpPr>
          <p:spPr>
            <a:xfrm>
              <a:off x="1645422" y="5191168"/>
              <a:ext cx="8552180" cy="0"/>
            </a:xfrm>
            <a:custGeom>
              <a:avLst/>
              <a:gdLst/>
              <a:ahLst/>
              <a:cxnLst/>
              <a:rect l="l" t="t" r="r" b="b"/>
              <a:pathLst>
                <a:path w="8552180">
                  <a:moveTo>
                    <a:pt x="0" y="0"/>
                  </a:moveTo>
                  <a:lnTo>
                    <a:pt x="8552103" y="0"/>
                  </a:lnTo>
                </a:path>
              </a:pathLst>
            </a:custGeom>
            <a:ln w="28219">
              <a:solidFill>
                <a:srgbClr val="00B8B6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70" name="object 31"/>
          <p:cNvSpPr txBox="1"/>
          <p:nvPr/>
        </p:nvSpPr>
        <p:spPr>
          <a:xfrm>
            <a:off x="666949" y="3517657"/>
            <a:ext cx="683895" cy="4184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55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來源</a:t>
            </a:r>
            <a:endParaRPr sz="255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71" name="object 32"/>
          <p:cNvSpPr txBox="1"/>
          <p:nvPr/>
        </p:nvSpPr>
        <p:spPr>
          <a:xfrm>
            <a:off x="666751" y="5688129"/>
            <a:ext cx="680720" cy="4184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550" b="1" spc="-2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例子</a:t>
            </a:r>
            <a:endParaRPr sz="255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72" name="object 33"/>
          <p:cNvSpPr txBox="1"/>
          <p:nvPr/>
        </p:nvSpPr>
        <p:spPr>
          <a:xfrm>
            <a:off x="390163" y="1673317"/>
            <a:ext cx="2330450" cy="40780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b="1" spc="10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都市固體廢物：</a:t>
            </a:r>
            <a:endParaRPr sz="255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7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考考你</a:t>
            </a:r>
            <a:endParaRPr lang="zh-HK" altLang="en-US" dirty="0"/>
          </a:p>
        </p:txBody>
      </p:sp>
      <p:sp>
        <p:nvSpPr>
          <p:cNvPr id="74" name="橢圓 73"/>
          <p:cNvSpPr/>
          <p:nvPr/>
        </p:nvSpPr>
        <p:spPr>
          <a:xfrm>
            <a:off x="1458036" y="1059851"/>
            <a:ext cx="324000" cy="3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900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1460313" y="1036030"/>
            <a:ext cx="322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HK" altLang="en-US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40552" y="6166478"/>
            <a:ext cx="990658" cy="398528"/>
          </a:xfrm>
          <a:prstGeom prst="rect">
            <a:avLst/>
          </a:prstGeom>
        </p:spPr>
      </p:pic>
      <p:grpSp>
        <p:nvGrpSpPr>
          <p:cNvPr id="41" name="object 15"/>
          <p:cNvGrpSpPr/>
          <p:nvPr/>
        </p:nvGrpSpPr>
        <p:grpSpPr>
          <a:xfrm>
            <a:off x="10631633" y="4971122"/>
            <a:ext cx="1018540" cy="1142365"/>
            <a:chOff x="10631633" y="4971122"/>
            <a:chExt cx="1018540" cy="1142365"/>
          </a:xfrm>
        </p:grpSpPr>
        <p:sp>
          <p:nvSpPr>
            <p:cNvPr id="42" name="object 16"/>
            <p:cNvSpPr/>
            <p:nvPr/>
          </p:nvSpPr>
          <p:spPr>
            <a:xfrm>
              <a:off x="10631627" y="5610694"/>
              <a:ext cx="1018540" cy="502920"/>
            </a:xfrm>
            <a:custGeom>
              <a:avLst/>
              <a:gdLst/>
              <a:ahLst/>
              <a:cxnLst/>
              <a:rect l="l" t="t" r="r" b="b"/>
              <a:pathLst>
                <a:path w="1018540" h="50292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14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57" y="4064"/>
                  </a:lnTo>
                  <a:lnTo>
                    <a:pt x="163550" y="15735"/>
                  </a:lnTo>
                  <a:lnTo>
                    <a:pt x="124421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302" y="124434"/>
                  </a:lnTo>
                  <a:lnTo>
                    <a:pt x="15722" y="163563"/>
                  </a:lnTo>
                  <a:lnTo>
                    <a:pt x="4051" y="206070"/>
                  </a:lnTo>
                  <a:lnTo>
                    <a:pt x="0" y="251218"/>
                  </a:lnTo>
                  <a:lnTo>
                    <a:pt x="4051" y="296379"/>
                  </a:lnTo>
                  <a:lnTo>
                    <a:pt x="15722" y="338874"/>
                  </a:lnTo>
                  <a:lnTo>
                    <a:pt x="34302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21" y="468134"/>
                  </a:lnTo>
                  <a:lnTo>
                    <a:pt x="163550" y="486714"/>
                  </a:lnTo>
                  <a:lnTo>
                    <a:pt x="206057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23" y="494207"/>
                  </a:lnTo>
                  <a:lnTo>
                    <a:pt x="344779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69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84" y="175006"/>
                  </a:lnTo>
                  <a:lnTo>
                    <a:pt x="326948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95" y="133362"/>
                  </a:lnTo>
                  <a:lnTo>
                    <a:pt x="161442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42" y="341680"/>
                  </a:lnTo>
                  <a:lnTo>
                    <a:pt x="202095" y="369087"/>
                  </a:lnTo>
                  <a:lnTo>
                    <a:pt x="251879" y="379145"/>
                  </a:lnTo>
                  <a:lnTo>
                    <a:pt x="279374" y="376174"/>
                  </a:lnTo>
                  <a:lnTo>
                    <a:pt x="304800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30" y="439470"/>
                  </a:lnTo>
                  <a:lnTo>
                    <a:pt x="295300" y="453034"/>
                  </a:lnTo>
                  <a:lnTo>
                    <a:pt x="251206" y="457784"/>
                  </a:lnTo>
                  <a:lnTo>
                    <a:pt x="203911" y="452323"/>
                  </a:lnTo>
                  <a:lnTo>
                    <a:pt x="160464" y="436753"/>
                  </a:lnTo>
                  <a:lnTo>
                    <a:pt x="122110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110" y="90106"/>
                  </a:lnTo>
                  <a:lnTo>
                    <a:pt x="160464" y="65697"/>
                  </a:lnTo>
                  <a:lnTo>
                    <a:pt x="203911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34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>
                  <a:moveTo>
                    <a:pt x="895451" y="251218"/>
                  </a:moveTo>
                  <a:lnTo>
                    <a:pt x="885393" y="201422"/>
                  </a:lnTo>
                  <a:lnTo>
                    <a:pt x="862825" y="167957"/>
                  </a:lnTo>
                  <a:lnTo>
                    <a:pt x="857986" y="160769"/>
                  </a:lnTo>
                  <a:lnTo>
                    <a:pt x="850785" y="155917"/>
                  </a:lnTo>
                  <a:lnTo>
                    <a:pt x="850785" y="251218"/>
                  </a:lnTo>
                  <a:lnTo>
                    <a:pt x="844232" y="283591"/>
                  </a:lnTo>
                  <a:lnTo>
                    <a:pt x="826376" y="310070"/>
                  </a:lnTo>
                  <a:lnTo>
                    <a:pt x="799909" y="327939"/>
                  </a:lnTo>
                  <a:lnTo>
                    <a:pt x="767537" y="334492"/>
                  </a:lnTo>
                  <a:lnTo>
                    <a:pt x="735152" y="327939"/>
                  </a:lnTo>
                  <a:lnTo>
                    <a:pt x="708685" y="310070"/>
                  </a:lnTo>
                  <a:lnTo>
                    <a:pt x="690816" y="283591"/>
                  </a:lnTo>
                  <a:lnTo>
                    <a:pt x="684276" y="251218"/>
                  </a:lnTo>
                  <a:lnTo>
                    <a:pt x="690816" y="218846"/>
                  </a:lnTo>
                  <a:lnTo>
                    <a:pt x="708685" y="192366"/>
                  </a:lnTo>
                  <a:lnTo>
                    <a:pt x="735152" y="174510"/>
                  </a:lnTo>
                  <a:lnTo>
                    <a:pt x="767537" y="167957"/>
                  </a:lnTo>
                  <a:lnTo>
                    <a:pt x="799909" y="174510"/>
                  </a:lnTo>
                  <a:lnTo>
                    <a:pt x="826376" y="192366"/>
                  </a:lnTo>
                  <a:lnTo>
                    <a:pt x="844232" y="218846"/>
                  </a:lnTo>
                  <a:lnTo>
                    <a:pt x="850785" y="251218"/>
                  </a:lnTo>
                  <a:lnTo>
                    <a:pt x="850785" y="155917"/>
                  </a:lnTo>
                  <a:lnTo>
                    <a:pt x="817321" y="133350"/>
                  </a:lnTo>
                  <a:lnTo>
                    <a:pt x="767537" y="123304"/>
                  </a:lnTo>
                  <a:lnTo>
                    <a:pt x="717740" y="133350"/>
                  </a:lnTo>
                  <a:lnTo>
                    <a:pt x="677075" y="160769"/>
                  </a:lnTo>
                  <a:lnTo>
                    <a:pt x="649655" y="201422"/>
                  </a:lnTo>
                  <a:lnTo>
                    <a:pt x="639610" y="251218"/>
                  </a:lnTo>
                  <a:lnTo>
                    <a:pt x="649655" y="301015"/>
                  </a:lnTo>
                  <a:lnTo>
                    <a:pt x="677075" y="341680"/>
                  </a:lnTo>
                  <a:lnTo>
                    <a:pt x="717740" y="369087"/>
                  </a:lnTo>
                  <a:lnTo>
                    <a:pt x="767537" y="379145"/>
                  </a:lnTo>
                  <a:lnTo>
                    <a:pt x="817321" y="369087"/>
                  </a:lnTo>
                  <a:lnTo>
                    <a:pt x="857986" y="341680"/>
                  </a:lnTo>
                  <a:lnTo>
                    <a:pt x="862825" y="334492"/>
                  </a:lnTo>
                  <a:lnTo>
                    <a:pt x="885393" y="301015"/>
                  </a:lnTo>
                  <a:lnTo>
                    <a:pt x="895451" y="251218"/>
                  </a:lnTo>
                  <a:close/>
                </a:path>
                <a:path w="1018540" h="502920">
                  <a:moveTo>
                    <a:pt x="1018032" y="251218"/>
                  </a:moveTo>
                  <a:lnTo>
                    <a:pt x="1013993" y="206070"/>
                  </a:lnTo>
                  <a:lnTo>
                    <a:pt x="1002322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73" y="341985"/>
                  </a:lnTo>
                  <a:lnTo>
                    <a:pt x="927963" y="380339"/>
                  </a:lnTo>
                  <a:lnTo>
                    <a:pt x="895959" y="412343"/>
                  </a:lnTo>
                  <a:lnTo>
                    <a:pt x="857605" y="436753"/>
                  </a:lnTo>
                  <a:lnTo>
                    <a:pt x="814158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109" y="436753"/>
                  </a:lnTo>
                  <a:lnTo>
                    <a:pt x="637755" y="412343"/>
                  </a:lnTo>
                  <a:lnTo>
                    <a:pt x="605751" y="380339"/>
                  </a:lnTo>
                  <a:lnTo>
                    <a:pt x="581342" y="341985"/>
                  </a:lnTo>
                  <a:lnTo>
                    <a:pt x="565785" y="298526"/>
                  </a:lnTo>
                  <a:lnTo>
                    <a:pt x="560311" y="251218"/>
                  </a:lnTo>
                  <a:lnTo>
                    <a:pt x="565785" y="203923"/>
                  </a:lnTo>
                  <a:lnTo>
                    <a:pt x="581342" y="160464"/>
                  </a:lnTo>
                  <a:lnTo>
                    <a:pt x="605751" y="122110"/>
                  </a:lnTo>
                  <a:lnTo>
                    <a:pt x="637755" y="90106"/>
                  </a:lnTo>
                  <a:lnTo>
                    <a:pt x="676109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58" y="50139"/>
                  </a:lnTo>
                  <a:lnTo>
                    <a:pt x="857605" y="65697"/>
                  </a:lnTo>
                  <a:lnTo>
                    <a:pt x="895959" y="90106"/>
                  </a:lnTo>
                  <a:lnTo>
                    <a:pt x="927963" y="122110"/>
                  </a:lnTo>
                  <a:lnTo>
                    <a:pt x="952373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87" y="59093"/>
                  </a:lnTo>
                  <a:lnTo>
                    <a:pt x="893635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702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48" y="124421"/>
                  </a:lnTo>
                  <a:lnTo>
                    <a:pt x="531368" y="163563"/>
                  </a:lnTo>
                  <a:lnTo>
                    <a:pt x="519696" y="206070"/>
                  </a:lnTo>
                  <a:lnTo>
                    <a:pt x="515645" y="251218"/>
                  </a:lnTo>
                  <a:lnTo>
                    <a:pt x="519696" y="296379"/>
                  </a:lnTo>
                  <a:lnTo>
                    <a:pt x="531368" y="338874"/>
                  </a:lnTo>
                  <a:lnTo>
                    <a:pt x="549948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702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35" y="468134"/>
                  </a:lnTo>
                  <a:lnTo>
                    <a:pt x="908278" y="457771"/>
                  </a:lnTo>
                  <a:lnTo>
                    <a:pt x="928687" y="443344"/>
                  </a:lnTo>
                  <a:lnTo>
                    <a:pt x="958964" y="413067"/>
                  </a:lnTo>
                  <a:lnTo>
                    <a:pt x="983742" y="378015"/>
                  </a:lnTo>
                  <a:lnTo>
                    <a:pt x="1002322" y="338874"/>
                  </a:lnTo>
                  <a:lnTo>
                    <a:pt x="1013993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pic>
          <p:nvPicPr>
            <p:cNvPr id="43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45253" y="4971122"/>
              <a:ext cx="970560" cy="672438"/>
            </a:xfrm>
            <a:prstGeom prst="rect">
              <a:avLst/>
            </a:prstGeom>
          </p:spPr>
        </p:pic>
      </p:grpSp>
      <p:sp>
        <p:nvSpPr>
          <p:cNvPr id="44" name="橢圓 43"/>
          <p:cNvSpPr/>
          <p:nvPr/>
        </p:nvSpPr>
        <p:spPr>
          <a:xfrm>
            <a:off x="1458036" y="1059851"/>
            <a:ext cx="324000" cy="3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900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考考你</a:t>
            </a:r>
            <a:endParaRPr lang="zh-HK" altLang="en-US" dirty="0"/>
          </a:p>
        </p:txBody>
      </p:sp>
      <p:grpSp>
        <p:nvGrpSpPr>
          <p:cNvPr id="46" name="群組 45"/>
          <p:cNvGrpSpPr/>
          <p:nvPr/>
        </p:nvGrpSpPr>
        <p:grpSpPr>
          <a:xfrm>
            <a:off x="2553580" y="2824494"/>
            <a:ext cx="7084841" cy="1576800"/>
            <a:chOff x="2361000" y="2806738"/>
            <a:chExt cx="7084841" cy="1576800"/>
          </a:xfrm>
        </p:grpSpPr>
        <p:sp>
          <p:nvSpPr>
            <p:cNvPr id="47" name="圓角矩形 46"/>
            <p:cNvSpPr/>
            <p:nvPr/>
          </p:nvSpPr>
          <p:spPr>
            <a:xfrm>
              <a:off x="2361000" y="2806738"/>
              <a:ext cx="7084841" cy="1576800"/>
            </a:xfrm>
            <a:prstGeom prst="roundRect">
              <a:avLst>
                <a:gd name="adj" fmla="val 50000"/>
              </a:avLst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>
                <a:ea typeface="微軟正黑體" panose="020B0604030504040204" pitchFamily="34" charset="-120"/>
              </a:endParaRPr>
            </a:p>
          </p:txBody>
        </p:sp>
        <p:pic>
          <p:nvPicPr>
            <p:cNvPr id="48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38988" y="3211493"/>
              <a:ext cx="667820" cy="767289"/>
            </a:xfrm>
            <a:prstGeom prst="rect">
              <a:avLst/>
            </a:prstGeom>
          </p:spPr>
        </p:pic>
        <p:sp>
          <p:nvSpPr>
            <p:cNvPr id="49" name="矩形 48"/>
            <p:cNvSpPr/>
            <p:nvPr/>
          </p:nvSpPr>
          <p:spPr>
            <a:xfrm>
              <a:off x="3557952" y="3087307"/>
              <a:ext cx="563539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3000" b="1" spc="50" dirty="0">
                  <a:solidFill>
                    <a:srgbClr val="034EA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dobe Fan Heiti Std B"/>
                </a:rPr>
                <a:t>2022</a:t>
              </a:r>
              <a:r>
                <a:rPr lang="zh-TW" altLang="en-US" sz="3000" b="1" spc="50" dirty="0">
                  <a:solidFill>
                    <a:srgbClr val="034EA1"/>
                  </a:solidFill>
                  <a:latin typeface="Noto Sans HK Bold"/>
                  <a:ea typeface="微軟正黑體" panose="020B0604030504040204" pitchFamily="34" charset="-120"/>
                  <a:cs typeface="Adobe Fan Heiti Std B"/>
                </a:rPr>
                <a:t>年，哪種廢物佔香港棄置的都市固體廢物中最大類別</a:t>
              </a:r>
              <a:r>
                <a:rPr lang="en-US" altLang="zh-TW" sz="3000" b="1" dirty="0">
                  <a:solidFill>
                    <a:srgbClr val="034EA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?</a:t>
              </a:r>
              <a:endParaRPr lang="zh-HK" altLang="en-US" sz="30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</p:txBody>
        </p:sp>
      </p:grpSp>
      <p:sp>
        <p:nvSpPr>
          <p:cNvPr id="50" name="矩形 49"/>
          <p:cNvSpPr/>
          <p:nvPr/>
        </p:nvSpPr>
        <p:spPr>
          <a:xfrm>
            <a:off x="1460313" y="1036030"/>
            <a:ext cx="322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HK" altLang="en-US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橢圓 36"/>
          <p:cNvSpPr/>
          <p:nvPr/>
        </p:nvSpPr>
        <p:spPr>
          <a:xfrm>
            <a:off x="1458036" y="1059851"/>
            <a:ext cx="324000" cy="3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900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考考你</a:t>
            </a:r>
            <a:endParaRPr lang="zh-HK" altLang="en-US" dirty="0"/>
          </a:p>
        </p:txBody>
      </p:sp>
      <p:sp>
        <p:nvSpPr>
          <p:cNvPr id="39" name="object 15"/>
          <p:cNvSpPr txBox="1"/>
          <p:nvPr/>
        </p:nvSpPr>
        <p:spPr>
          <a:xfrm>
            <a:off x="832915" y="2121678"/>
            <a:ext cx="3592829" cy="251222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20"/>
              </a:spcBef>
            </a:pPr>
            <a:r>
              <a:rPr sz="2700" b="1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答案：廚餘（佔</a:t>
            </a:r>
            <a:r>
              <a:rPr sz="2950" b="1" spc="-20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30%</a:t>
            </a:r>
            <a:r>
              <a:rPr sz="2700" b="1" spc="-20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）</a:t>
            </a:r>
            <a:endParaRPr sz="270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12700" marR="306070" indent="1270" algn="just">
              <a:lnSpc>
                <a:spcPct val="110200"/>
              </a:lnSpc>
              <a:spcBef>
                <a:spcPts val="2420"/>
              </a:spcBef>
            </a:pPr>
            <a:r>
              <a:rPr sz="2050" b="1" spc="85" dirty="0" err="1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廚餘指任何在食物製作、分發、貯存及預備膳食或用膳過程中產生的棄置物，包括</a:t>
            </a:r>
            <a:r>
              <a:rPr sz="2050" b="1" spc="120" dirty="0" err="1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生</a:t>
            </a:r>
            <a:r>
              <a:rPr sz="2050" b="1" spc="120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/</a:t>
            </a:r>
            <a:r>
              <a:rPr sz="2050" b="1" spc="120" dirty="0" err="1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熟食物、可食用及不可</a:t>
            </a:r>
            <a:r>
              <a:rPr sz="2050" b="1" spc="20" dirty="0" err="1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食用的部分</a:t>
            </a:r>
            <a:endParaRPr sz="205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40" name="object 2"/>
          <p:cNvSpPr/>
          <p:nvPr/>
        </p:nvSpPr>
        <p:spPr>
          <a:xfrm>
            <a:off x="5124828" y="1917118"/>
            <a:ext cx="6276340" cy="4533265"/>
          </a:xfrm>
          <a:custGeom>
            <a:avLst/>
            <a:gdLst/>
            <a:ahLst/>
            <a:cxnLst/>
            <a:rect l="l" t="t" r="r" b="b"/>
            <a:pathLst>
              <a:path w="6276340" h="4533265">
                <a:moveTo>
                  <a:pt x="6095961" y="0"/>
                </a:moveTo>
                <a:lnTo>
                  <a:pt x="180009" y="0"/>
                </a:lnTo>
                <a:lnTo>
                  <a:pt x="132156" y="6429"/>
                </a:lnTo>
                <a:lnTo>
                  <a:pt x="89155" y="24573"/>
                </a:lnTo>
                <a:lnTo>
                  <a:pt x="52724" y="52717"/>
                </a:lnTo>
                <a:lnTo>
                  <a:pt x="24576" y="89146"/>
                </a:lnTo>
                <a:lnTo>
                  <a:pt x="6430" y="132144"/>
                </a:lnTo>
                <a:lnTo>
                  <a:pt x="0" y="179997"/>
                </a:lnTo>
                <a:lnTo>
                  <a:pt x="0" y="4353179"/>
                </a:lnTo>
                <a:lnTo>
                  <a:pt x="6430" y="4401027"/>
                </a:lnTo>
                <a:lnTo>
                  <a:pt x="24576" y="4444023"/>
                </a:lnTo>
                <a:lnTo>
                  <a:pt x="52724" y="4480453"/>
                </a:lnTo>
                <a:lnTo>
                  <a:pt x="89155" y="4508599"/>
                </a:lnTo>
                <a:lnTo>
                  <a:pt x="132156" y="4526745"/>
                </a:lnTo>
                <a:lnTo>
                  <a:pt x="180009" y="4533176"/>
                </a:lnTo>
                <a:lnTo>
                  <a:pt x="6095961" y="4533176"/>
                </a:lnTo>
                <a:lnTo>
                  <a:pt x="6143814" y="4526745"/>
                </a:lnTo>
                <a:lnTo>
                  <a:pt x="6186812" y="4508599"/>
                </a:lnTo>
                <a:lnTo>
                  <a:pt x="6223241" y="4480453"/>
                </a:lnTo>
                <a:lnTo>
                  <a:pt x="6251385" y="4444023"/>
                </a:lnTo>
                <a:lnTo>
                  <a:pt x="6269529" y="4401027"/>
                </a:lnTo>
                <a:lnTo>
                  <a:pt x="6275959" y="4353179"/>
                </a:lnTo>
                <a:lnTo>
                  <a:pt x="6275959" y="179997"/>
                </a:lnTo>
                <a:lnTo>
                  <a:pt x="6269529" y="132144"/>
                </a:lnTo>
                <a:lnTo>
                  <a:pt x="6251385" y="89146"/>
                </a:lnTo>
                <a:lnTo>
                  <a:pt x="6223241" y="52717"/>
                </a:lnTo>
                <a:lnTo>
                  <a:pt x="6186812" y="24573"/>
                </a:lnTo>
                <a:lnTo>
                  <a:pt x="6143814" y="6429"/>
                </a:lnTo>
                <a:lnTo>
                  <a:pt x="609596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 dirty="0">
              <a:ea typeface="微軟正黑體" panose="020B0604030504040204" pitchFamily="34" charset="-120"/>
            </a:endParaRPr>
          </a:p>
        </p:txBody>
      </p:sp>
      <p:sp>
        <p:nvSpPr>
          <p:cNvPr id="41" name="object 22"/>
          <p:cNvSpPr txBox="1"/>
          <p:nvPr/>
        </p:nvSpPr>
        <p:spPr>
          <a:xfrm>
            <a:off x="5682430" y="2119407"/>
            <a:ext cx="5185410" cy="3587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15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2022</a:t>
            </a:r>
            <a:r>
              <a:rPr sz="2050" b="1" spc="85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年於堆填區棄置的都市固體廢物成分</a:t>
            </a:r>
          </a:p>
        </p:txBody>
      </p:sp>
      <p:sp>
        <p:nvSpPr>
          <p:cNvPr id="42" name="object 26"/>
          <p:cNvSpPr txBox="1"/>
          <p:nvPr/>
        </p:nvSpPr>
        <p:spPr>
          <a:xfrm>
            <a:off x="9221750" y="5456870"/>
            <a:ext cx="1628139" cy="29944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598170">
              <a:lnSpc>
                <a:spcPts val="2225"/>
              </a:lnSpc>
              <a:spcBef>
                <a:spcPts val="135"/>
              </a:spcBef>
            </a:pPr>
            <a:r>
              <a:rPr sz="1900" b="1" spc="85" dirty="0" err="1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棄置總量</a:t>
            </a:r>
            <a:endParaRPr sz="1900" b="1" spc="85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460313" y="1036030"/>
            <a:ext cx="322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HK" altLang="en-US" b="1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9135732" y="5760752"/>
            <a:ext cx="1809791" cy="5845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ts val="4205"/>
              </a:lnSpc>
            </a:pPr>
            <a:r>
              <a:rPr lang="en-US" altLang="zh-HK" sz="3000" b="1" spc="8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406</a:t>
            </a:r>
            <a:r>
              <a:rPr lang="zh-HK" altLang="en-US" sz="2900" b="1" spc="8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萬</a:t>
            </a:r>
            <a:r>
              <a:rPr lang="zh-HK" altLang="en-US" sz="1900" b="1" spc="8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公噸</a:t>
            </a:r>
          </a:p>
        </p:txBody>
      </p:sp>
      <p:grpSp>
        <p:nvGrpSpPr>
          <p:cNvPr id="45" name="群組 44"/>
          <p:cNvGrpSpPr/>
          <p:nvPr/>
        </p:nvGrpSpPr>
        <p:grpSpPr>
          <a:xfrm>
            <a:off x="4975030" y="2549487"/>
            <a:ext cx="5699734" cy="3649601"/>
            <a:chOff x="-5825806" y="653381"/>
            <a:chExt cx="5699734" cy="3649601"/>
          </a:xfrm>
        </p:grpSpPr>
        <p:grpSp>
          <p:nvGrpSpPr>
            <p:cNvPr id="46" name="群組 45"/>
            <p:cNvGrpSpPr/>
            <p:nvPr/>
          </p:nvGrpSpPr>
          <p:grpSpPr>
            <a:xfrm>
              <a:off x="-5825806" y="653381"/>
              <a:ext cx="5213604" cy="3649601"/>
              <a:chOff x="-5834263" y="510355"/>
              <a:chExt cx="5213604" cy="3649601"/>
            </a:xfrm>
          </p:grpSpPr>
          <p:graphicFrame>
            <p:nvGraphicFramePr>
              <p:cNvPr id="57" name="圖表 56"/>
              <p:cNvGraphicFramePr/>
              <p:nvPr>
                <p:extLst>
                  <p:ext uri="{D42A27DB-BD31-4B8C-83A1-F6EECF244321}">
                    <p14:modId xmlns:p14="http://schemas.microsoft.com/office/powerpoint/2010/main" val="3374117846"/>
                  </p:ext>
                </p:extLst>
              </p:nvPr>
            </p:nvGraphicFramePr>
            <p:xfrm>
              <a:off x="-5834263" y="510355"/>
              <a:ext cx="5213604" cy="364960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58" name="object 20"/>
              <p:cNvSpPr txBox="1"/>
              <p:nvPr/>
            </p:nvSpPr>
            <p:spPr>
              <a:xfrm>
                <a:off x="-4061083" y="1421001"/>
                <a:ext cx="649605" cy="617855"/>
              </a:xfrm>
              <a:prstGeom prst="rect">
                <a:avLst/>
              </a:prstGeom>
            </p:spPr>
            <p:txBody>
              <a:bodyPr vert="horz" wrap="square" lIns="0" tIns="13970" rIns="0" bIns="0" rtlCol="0">
                <a:spAutoFit/>
              </a:bodyPr>
              <a:lstStyle/>
              <a:p>
                <a:pPr marL="12700">
                  <a:lnSpc>
                    <a:spcPts val="1900"/>
                  </a:lnSpc>
                  <a:spcBef>
                    <a:spcPts val="110"/>
                  </a:spcBef>
                </a:pPr>
                <a:r>
                  <a:rPr sz="1600" b="1" spc="85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Microsoft JhengHei"/>
                  </a:rPr>
                  <a:t>紙料</a:t>
                </a:r>
              </a:p>
              <a:p>
                <a:pPr marL="17145">
                  <a:lnSpc>
                    <a:spcPts val="2740"/>
                  </a:lnSpc>
                </a:pPr>
                <a:r>
                  <a:rPr sz="2200" b="1" spc="-25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Microsoft JhengHei"/>
                  </a:rPr>
                  <a:t>20%</a:t>
                </a:r>
                <a:endParaRPr sz="22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endParaRPr>
              </a:p>
            </p:txBody>
          </p:sp>
          <p:sp>
            <p:nvSpPr>
              <p:cNvPr id="59" name="object 20"/>
              <p:cNvSpPr txBox="1"/>
              <p:nvPr/>
            </p:nvSpPr>
            <p:spPr>
              <a:xfrm>
                <a:off x="-2819761" y="1427545"/>
                <a:ext cx="649605" cy="604012"/>
              </a:xfrm>
              <a:prstGeom prst="rect">
                <a:avLst/>
              </a:prstGeom>
            </p:spPr>
            <p:txBody>
              <a:bodyPr vert="horz" wrap="square" lIns="0" tIns="13970" rIns="0" bIns="0" rtlCol="0">
                <a:spAutoFit/>
              </a:bodyPr>
              <a:lstStyle/>
              <a:p>
                <a:pPr marL="12700">
                  <a:lnSpc>
                    <a:spcPts val="1900"/>
                  </a:lnSpc>
                  <a:spcBef>
                    <a:spcPts val="110"/>
                  </a:spcBef>
                </a:pPr>
                <a:r>
                  <a:rPr lang="zh-HK" altLang="en-US" sz="1600" b="1" spc="85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Microsoft JhengHei"/>
                  </a:rPr>
                  <a:t>塑料</a:t>
                </a:r>
              </a:p>
              <a:p>
                <a:pPr marL="17145">
                  <a:lnSpc>
                    <a:spcPts val="2740"/>
                  </a:lnSpc>
                </a:pPr>
                <a:r>
                  <a:rPr sz="2200" b="1" spc="-25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Microsoft JhengHei"/>
                  </a:rPr>
                  <a:t>2</a:t>
                </a:r>
                <a:r>
                  <a:rPr lang="en-US" sz="2200" b="1" spc="-25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Microsoft JhengHei"/>
                  </a:rPr>
                  <a:t>1</a:t>
                </a:r>
                <a:r>
                  <a:rPr sz="2200" b="1" spc="-25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Microsoft JhengHei"/>
                  </a:rPr>
                  <a:t>%</a:t>
                </a:r>
                <a:endParaRPr sz="22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endParaRPr>
              </a:p>
            </p:txBody>
          </p:sp>
          <p:sp>
            <p:nvSpPr>
              <p:cNvPr id="60" name="object 17"/>
              <p:cNvSpPr txBox="1"/>
              <p:nvPr/>
            </p:nvSpPr>
            <p:spPr>
              <a:xfrm>
                <a:off x="-4065503" y="2677354"/>
                <a:ext cx="649605" cy="617855"/>
              </a:xfrm>
              <a:prstGeom prst="rect">
                <a:avLst/>
              </a:prstGeom>
            </p:spPr>
            <p:txBody>
              <a:bodyPr vert="horz" wrap="square" lIns="0" tIns="13970" rIns="0" bIns="0" rtlCol="0">
                <a:spAutoFit/>
              </a:bodyPr>
              <a:lstStyle/>
              <a:p>
                <a:pPr marL="12700">
                  <a:lnSpc>
                    <a:spcPts val="1900"/>
                  </a:lnSpc>
                  <a:spcBef>
                    <a:spcPts val="110"/>
                  </a:spcBef>
                </a:pPr>
                <a:r>
                  <a:rPr sz="1600" b="1" spc="85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Microsoft JhengHei"/>
                  </a:rPr>
                  <a:t>廚餘</a:t>
                </a:r>
              </a:p>
              <a:p>
                <a:pPr marL="17145">
                  <a:lnSpc>
                    <a:spcPts val="2740"/>
                  </a:lnSpc>
                </a:pPr>
                <a:r>
                  <a:rPr sz="2200" b="1" spc="-25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Microsoft JhengHei"/>
                  </a:rPr>
                  <a:t>30%</a:t>
                </a:r>
              </a:p>
            </p:txBody>
          </p:sp>
          <p:sp>
            <p:nvSpPr>
              <p:cNvPr id="61" name="object 18"/>
              <p:cNvSpPr txBox="1"/>
              <p:nvPr/>
            </p:nvSpPr>
            <p:spPr>
              <a:xfrm>
                <a:off x="-2687256" y="2701363"/>
                <a:ext cx="649605" cy="617855"/>
              </a:xfrm>
              <a:prstGeom prst="rect">
                <a:avLst/>
              </a:prstGeom>
            </p:spPr>
            <p:txBody>
              <a:bodyPr vert="horz" wrap="square" lIns="0" tIns="13970" rIns="0" bIns="0" rtlCol="0">
                <a:spAutoFit/>
              </a:bodyPr>
              <a:lstStyle/>
              <a:p>
                <a:pPr marL="12700">
                  <a:lnSpc>
                    <a:spcPts val="1900"/>
                  </a:lnSpc>
                  <a:spcBef>
                    <a:spcPts val="110"/>
                  </a:spcBef>
                </a:pPr>
                <a:r>
                  <a:rPr sz="1600" b="1" spc="85" dirty="0">
                    <a:solidFill>
                      <a:srgbClr val="585656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Microsoft JhengHei"/>
                  </a:rPr>
                  <a:t>其他</a:t>
                </a:r>
              </a:p>
              <a:p>
                <a:pPr marL="17145">
                  <a:lnSpc>
                    <a:spcPts val="2740"/>
                  </a:lnSpc>
                </a:pPr>
                <a:r>
                  <a:rPr sz="2200" b="1" spc="-25" dirty="0">
                    <a:solidFill>
                      <a:srgbClr val="585656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Microsoft JhengHei"/>
                  </a:rPr>
                  <a:t>25%</a:t>
                </a:r>
              </a:p>
            </p:txBody>
          </p:sp>
          <p:pic>
            <p:nvPicPr>
              <p:cNvPr id="62" name="圖片 6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484855" y="1471626"/>
                <a:ext cx="432000" cy="465184"/>
              </a:xfrm>
              <a:prstGeom prst="rect">
                <a:avLst/>
              </a:prstGeom>
            </p:spPr>
          </p:pic>
          <p:pic>
            <p:nvPicPr>
              <p:cNvPr id="63" name="圖片 6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542411" y="2699928"/>
                <a:ext cx="486000" cy="523332"/>
              </a:xfrm>
              <a:prstGeom prst="rect">
                <a:avLst/>
              </a:prstGeom>
            </p:spPr>
          </p:pic>
          <p:pic>
            <p:nvPicPr>
              <p:cNvPr id="64" name="圖片 6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251761" y="1471626"/>
                <a:ext cx="432000" cy="465184"/>
              </a:xfrm>
              <a:prstGeom prst="rect">
                <a:avLst/>
              </a:prstGeom>
            </p:spPr>
          </p:pic>
          <p:pic>
            <p:nvPicPr>
              <p:cNvPr id="65" name="圖片 6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269419" y="2648584"/>
                <a:ext cx="573014" cy="616075"/>
              </a:xfrm>
              <a:prstGeom prst="rect">
                <a:avLst/>
              </a:prstGeom>
            </p:spPr>
          </p:pic>
        </p:grpSp>
        <p:grpSp>
          <p:nvGrpSpPr>
            <p:cNvPr id="47" name="群組 46"/>
            <p:cNvGrpSpPr/>
            <p:nvPr/>
          </p:nvGrpSpPr>
          <p:grpSpPr>
            <a:xfrm>
              <a:off x="-1308377" y="1217960"/>
              <a:ext cx="1182305" cy="787577"/>
              <a:chOff x="-1308377" y="1217960"/>
              <a:chExt cx="1182305" cy="787577"/>
            </a:xfrm>
          </p:grpSpPr>
          <p:sp>
            <p:nvSpPr>
              <p:cNvPr id="54" name="圓角矩形 53"/>
              <p:cNvSpPr/>
              <p:nvPr/>
            </p:nvSpPr>
            <p:spPr>
              <a:xfrm>
                <a:off x="-1308377" y="1217960"/>
                <a:ext cx="1182305" cy="787577"/>
              </a:xfrm>
              <a:prstGeom prst="roundRect">
                <a:avLst/>
              </a:prstGeom>
              <a:solidFill>
                <a:srgbClr val="6DBA44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 dirty="0"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55" name="圖片 5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64309" y="1359773"/>
                <a:ext cx="468000" cy="503949"/>
              </a:xfrm>
              <a:prstGeom prst="rect">
                <a:avLst/>
              </a:prstGeom>
            </p:spPr>
          </p:pic>
          <p:sp>
            <p:nvSpPr>
              <p:cNvPr id="56" name="object 20"/>
              <p:cNvSpPr txBox="1"/>
              <p:nvPr/>
            </p:nvSpPr>
            <p:spPr>
              <a:xfrm>
                <a:off x="-791593" y="1313106"/>
                <a:ext cx="649605" cy="604012"/>
              </a:xfrm>
              <a:prstGeom prst="rect">
                <a:avLst/>
              </a:prstGeom>
            </p:spPr>
            <p:txBody>
              <a:bodyPr vert="horz" wrap="square" lIns="0" tIns="13970" rIns="0" bIns="0" rtlCol="0">
                <a:spAutoFit/>
              </a:bodyPr>
              <a:lstStyle/>
              <a:p>
                <a:pPr marL="12700">
                  <a:lnSpc>
                    <a:spcPts val="1900"/>
                  </a:lnSpc>
                  <a:spcBef>
                    <a:spcPts val="110"/>
                  </a:spcBef>
                </a:pPr>
                <a:r>
                  <a:rPr lang="zh-HK" altLang="en-US" sz="1600" b="1" spc="85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Microsoft JhengHei"/>
                  </a:rPr>
                  <a:t>玻璃</a:t>
                </a:r>
              </a:p>
              <a:p>
                <a:pPr marL="17145">
                  <a:lnSpc>
                    <a:spcPts val="2740"/>
                  </a:lnSpc>
                </a:pPr>
                <a:r>
                  <a:rPr sz="2200" b="1" spc="-25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Microsoft JhengHei"/>
                  </a:rPr>
                  <a:t>2%</a:t>
                </a:r>
                <a:endParaRPr sz="22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endParaRPr>
              </a:p>
            </p:txBody>
          </p:sp>
        </p:grpSp>
        <p:grpSp>
          <p:nvGrpSpPr>
            <p:cNvPr id="48" name="群組 47"/>
            <p:cNvGrpSpPr/>
            <p:nvPr/>
          </p:nvGrpSpPr>
          <p:grpSpPr>
            <a:xfrm>
              <a:off x="-1308377" y="2397823"/>
              <a:ext cx="1182305" cy="787577"/>
              <a:chOff x="-1308377" y="2598096"/>
              <a:chExt cx="1182305" cy="787577"/>
            </a:xfrm>
          </p:grpSpPr>
          <p:sp>
            <p:nvSpPr>
              <p:cNvPr id="51" name="圓角矩形 50"/>
              <p:cNvSpPr/>
              <p:nvPr/>
            </p:nvSpPr>
            <p:spPr>
              <a:xfrm>
                <a:off x="-1308377" y="2598096"/>
                <a:ext cx="1182305" cy="787577"/>
              </a:xfrm>
              <a:prstGeom prst="roundRect">
                <a:avLst/>
              </a:prstGeom>
              <a:solidFill>
                <a:srgbClr val="F3B900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 dirty="0"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52" name="圖片 5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62948" y="2740267"/>
                <a:ext cx="468000" cy="503233"/>
              </a:xfrm>
              <a:prstGeom prst="rect">
                <a:avLst/>
              </a:prstGeom>
            </p:spPr>
          </p:pic>
          <p:sp>
            <p:nvSpPr>
              <p:cNvPr id="53" name="object 20"/>
              <p:cNvSpPr txBox="1"/>
              <p:nvPr/>
            </p:nvSpPr>
            <p:spPr>
              <a:xfrm>
                <a:off x="-789091" y="2709117"/>
                <a:ext cx="649605" cy="604012"/>
              </a:xfrm>
              <a:prstGeom prst="rect">
                <a:avLst/>
              </a:prstGeom>
            </p:spPr>
            <p:txBody>
              <a:bodyPr vert="horz" wrap="square" lIns="0" tIns="13970" rIns="0" bIns="0" rtlCol="0">
                <a:spAutoFit/>
              </a:bodyPr>
              <a:lstStyle/>
              <a:p>
                <a:pPr marL="12700">
                  <a:lnSpc>
                    <a:spcPts val="1900"/>
                  </a:lnSpc>
                  <a:spcBef>
                    <a:spcPts val="110"/>
                  </a:spcBef>
                </a:pPr>
                <a:r>
                  <a:rPr lang="zh-HK" altLang="en-US" sz="1600" b="1" spc="85" dirty="0">
                    <a:solidFill>
                      <a:srgbClr val="595757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Microsoft JhengHei"/>
                  </a:rPr>
                  <a:t>金屬</a:t>
                </a:r>
              </a:p>
              <a:p>
                <a:pPr marL="17145">
                  <a:lnSpc>
                    <a:spcPts val="2740"/>
                  </a:lnSpc>
                </a:pPr>
                <a:r>
                  <a:rPr sz="2200" b="1" spc="-25" dirty="0">
                    <a:solidFill>
                      <a:srgbClr val="595757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Microsoft JhengHei"/>
                  </a:rPr>
                  <a:t>2%</a:t>
                </a:r>
                <a:endParaRPr sz="2200" b="1" dirty="0">
                  <a:solidFill>
                    <a:srgbClr val="59575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endParaRPr>
              </a:p>
            </p:txBody>
          </p:sp>
        </p:grpSp>
        <p:cxnSp>
          <p:nvCxnSpPr>
            <p:cNvPr id="49" name="直線接點 48"/>
            <p:cNvCxnSpPr/>
            <p:nvPr/>
          </p:nvCxnSpPr>
          <p:spPr>
            <a:xfrm flipV="1">
              <a:off x="-1811128" y="1910389"/>
              <a:ext cx="613788" cy="388405"/>
            </a:xfrm>
            <a:prstGeom prst="line">
              <a:avLst/>
            </a:prstGeom>
            <a:ln w="12700">
              <a:solidFill>
                <a:srgbClr val="6DBA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接點 49"/>
            <p:cNvCxnSpPr>
              <a:endCxn id="52" idx="1"/>
            </p:cNvCxnSpPr>
            <p:nvPr/>
          </p:nvCxnSpPr>
          <p:spPr>
            <a:xfrm>
              <a:off x="-1811128" y="2470365"/>
              <a:ext cx="548180" cy="321246"/>
            </a:xfrm>
            <a:prstGeom prst="line">
              <a:avLst/>
            </a:prstGeom>
            <a:ln w="12700">
              <a:solidFill>
                <a:srgbClr val="F3B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object 23"/>
          <p:cNvGrpSpPr/>
          <p:nvPr/>
        </p:nvGrpSpPr>
        <p:grpSpPr>
          <a:xfrm>
            <a:off x="3941279" y="4442548"/>
            <a:ext cx="1732280" cy="2088514"/>
            <a:chOff x="3941279" y="4442548"/>
            <a:chExt cx="1732280" cy="2088514"/>
          </a:xfrm>
        </p:grpSpPr>
        <p:sp>
          <p:nvSpPr>
            <p:cNvPr id="67" name="object 24"/>
            <p:cNvSpPr/>
            <p:nvPr/>
          </p:nvSpPr>
          <p:spPr>
            <a:xfrm>
              <a:off x="4409196" y="6347449"/>
              <a:ext cx="929640" cy="183515"/>
            </a:xfrm>
            <a:custGeom>
              <a:avLst/>
              <a:gdLst/>
              <a:ahLst/>
              <a:cxnLst/>
              <a:rect l="l" t="t" r="r" b="b"/>
              <a:pathLst>
                <a:path w="929639" h="183515">
                  <a:moveTo>
                    <a:pt x="464553" y="0"/>
                  </a:moveTo>
                  <a:lnTo>
                    <a:pt x="389200" y="1199"/>
                  </a:lnTo>
                  <a:lnTo>
                    <a:pt x="317718" y="4671"/>
                  </a:lnTo>
                  <a:lnTo>
                    <a:pt x="251064" y="10227"/>
                  </a:lnTo>
                  <a:lnTo>
                    <a:pt x="190194" y="17679"/>
                  </a:lnTo>
                  <a:lnTo>
                    <a:pt x="136064" y="26838"/>
                  </a:lnTo>
                  <a:lnTo>
                    <a:pt x="89631" y="37516"/>
                  </a:lnTo>
                  <a:lnTo>
                    <a:pt x="51852" y="49523"/>
                  </a:lnTo>
                  <a:lnTo>
                    <a:pt x="6080" y="76775"/>
                  </a:lnTo>
                  <a:lnTo>
                    <a:pt x="0" y="91643"/>
                  </a:lnTo>
                  <a:lnTo>
                    <a:pt x="6080" y="106510"/>
                  </a:lnTo>
                  <a:lnTo>
                    <a:pt x="51852" y="133762"/>
                  </a:lnTo>
                  <a:lnTo>
                    <a:pt x="89631" y="145770"/>
                  </a:lnTo>
                  <a:lnTo>
                    <a:pt x="136064" y="156448"/>
                  </a:lnTo>
                  <a:lnTo>
                    <a:pt x="190194" y="165607"/>
                  </a:lnTo>
                  <a:lnTo>
                    <a:pt x="251064" y="173059"/>
                  </a:lnTo>
                  <a:lnTo>
                    <a:pt x="317718" y="178615"/>
                  </a:lnTo>
                  <a:lnTo>
                    <a:pt x="389200" y="182087"/>
                  </a:lnTo>
                  <a:lnTo>
                    <a:pt x="464553" y="183286"/>
                  </a:lnTo>
                  <a:lnTo>
                    <a:pt x="539906" y="182087"/>
                  </a:lnTo>
                  <a:lnTo>
                    <a:pt x="611387" y="178615"/>
                  </a:lnTo>
                  <a:lnTo>
                    <a:pt x="678042" y="173059"/>
                  </a:lnTo>
                  <a:lnTo>
                    <a:pt x="738912" y="165607"/>
                  </a:lnTo>
                  <a:lnTo>
                    <a:pt x="793041" y="156448"/>
                  </a:lnTo>
                  <a:lnTo>
                    <a:pt x="839474" y="145770"/>
                  </a:lnTo>
                  <a:lnTo>
                    <a:pt x="877253" y="133762"/>
                  </a:lnTo>
                  <a:lnTo>
                    <a:pt x="923026" y="106510"/>
                  </a:lnTo>
                  <a:lnTo>
                    <a:pt x="929106" y="91643"/>
                  </a:lnTo>
                  <a:lnTo>
                    <a:pt x="923026" y="76775"/>
                  </a:lnTo>
                  <a:lnTo>
                    <a:pt x="877253" y="49523"/>
                  </a:lnTo>
                  <a:lnTo>
                    <a:pt x="839474" y="37516"/>
                  </a:lnTo>
                  <a:lnTo>
                    <a:pt x="793041" y="26838"/>
                  </a:lnTo>
                  <a:lnTo>
                    <a:pt x="738912" y="17679"/>
                  </a:lnTo>
                  <a:lnTo>
                    <a:pt x="678042" y="10227"/>
                  </a:lnTo>
                  <a:lnTo>
                    <a:pt x="611387" y="4671"/>
                  </a:lnTo>
                  <a:lnTo>
                    <a:pt x="539906" y="1199"/>
                  </a:lnTo>
                  <a:lnTo>
                    <a:pt x="464553" y="0"/>
                  </a:lnTo>
                  <a:close/>
                </a:path>
              </a:pathLst>
            </a:custGeom>
            <a:solidFill>
              <a:srgbClr val="005458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pic>
          <p:nvPicPr>
            <p:cNvPr id="68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41279" y="4442548"/>
              <a:ext cx="1731822" cy="20201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香港主要的都市固體廢物：廚餘</a:t>
            </a:r>
            <a:endParaRPr lang="zh-HK" altLang="en-US" dirty="0"/>
          </a:p>
        </p:txBody>
      </p:sp>
      <p:pic>
        <p:nvPicPr>
          <p:cNvPr id="20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5181" y="1649512"/>
            <a:ext cx="504682" cy="579852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325061" y="1649512"/>
            <a:ext cx="2830824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1195" algn="l">
              <a:spcBef>
                <a:spcPts val="1814"/>
              </a:spcBef>
            </a:pPr>
            <a:r>
              <a:rPr lang="zh-TW" altLang="en-US" sz="3750" b="1" spc="-20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想一想</a:t>
            </a:r>
            <a:endParaRPr lang="zh-HK" altLang="en-US" sz="3750" b="1" spc="-20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grpSp>
        <p:nvGrpSpPr>
          <p:cNvPr id="22" name="群組 21"/>
          <p:cNvGrpSpPr>
            <a:grpSpLocks noChangeAspect="1"/>
          </p:cNvGrpSpPr>
          <p:nvPr/>
        </p:nvGrpSpPr>
        <p:grpSpPr>
          <a:xfrm>
            <a:off x="2780035" y="2824494"/>
            <a:ext cx="6631930" cy="1476000"/>
            <a:chOff x="2361000" y="2806738"/>
            <a:chExt cx="7084841" cy="1576800"/>
          </a:xfrm>
        </p:grpSpPr>
        <p:sp>
          <p:nvSpPr>
            <p:cNvPr id="23" name="圓角矩形 22"/>
            <p:cNvSpPr/>
            <p:nvPr/>
          </p:nvSpPr>
          <p:spPr>
            <a:xfrm>
              <a:off x="2361000" y="2806738"/>
              <a:ext cx="7084841" cy="1576800"/>
            </a:xfrm>
            <a:prstGeom prst="roundRect">
              <a:avLst>
                <a:gd name="adj" fmla="val 50000"/>
              </a:avLst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097368" y="3241194"/>
              <a:ext cx="6169197" cy="6740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500" b="1" dirty="0">
                  <a:solidFill>
                    <a:srgbClr val="034EA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你知道廚餘的主要來源嗎</a:t>
              </a:r>
              <a:r>
                <a:rPr lang="en-US" altLang="zh-TW" sz="3500" b="1" dirty="0">
                  <a:solidFill>
                    <a:srgbClr val="034EA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?</a:t>
              </a:r>
              <a:endParaRPr lang="zh-HK" altLang="en-US" sz="3500" b="1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</p:txBody>
        </p:sp>
      </p:grpSp>
      <p:pic>
        <p:nvPicPr>
          <p:cNvPr id="25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40552" y="6166478"/>
            <a:ext cx="990658" cy="398528"/>
          </a:xfrm>
          <a:prstGeom prst="rect">
            <a:avLst/>
          </a:prstGeom>
        </p:spPr>
      </p:pic>
      <p:grpSp>
        <p:nvGrpSpPr>
          <p:cNvPr id="26" name="object 15"/>
          <p:cNvGrpSpPr/>
          <p:nvPr/>
        </p:nvGrpSpPr>
        <p:grpSpPr>
          <a:xfrm>
            <a:off x="10631633" y="4968849"/>
            <a:ext cx="1018540" cy="1144905"/>
            <a:chOff x="10631633" y="4968849"/>
            <a:chExt cx="1018540" cy="1144905"/>
          </a:xfrm>
        </p:grpSpPr>
        <p:sp>
          <p:nvSpPr>
            <p:cNvPr id="27" name="object 16"/>
            <p:cNvSpPr/>
            <p:nvPr/>
          </p:nvSpPr>
          <p:spPr>
            <a:xfrm>
              <a:off x="10631627" y="5610694"/>
              <a:ext cx="1018540" cy="502920"/>
            </a:xfrm>
            <a:custGeom>
              <a:avLst/>
              <a:gdLst/>
              <a:ahLst/>
              <a:cxnLst/>
              <a:rect l="l" t="t" r="r" b="b"/>
              <a:pathLst>
                <a:path w="1018540" h="50292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14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57" y="4064"/>
                  </a:lnTo>
                  <a:lnTo>
                    <a:pt x="163550" y="15735"/>
                  </a:lnTo>
                  <a:lnTo>
                    <a:pt x="124421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302" y="124434"/>
                  </a:lnTo>
                  <a:lnTo>
                    <a:pt x="15722" y="163563"/>
                  </a:lnTo>
                  <a:lnTo>
                    <a:pt x="4051" y="206070"/>
                  </a:lnTo>
                  <a:lnTo>
                    <a:pt x="0" y="251218"/>
                  </a:lnTo>
                  <a:lnTo>
                    <a:pt x="4051" y="296379"/>
                  </a:lnTo>
                  <a:lnTo>
                    <a:pt x="15722" y="338874"/>
                  </a:lnTo>
                  <a:lnTo>
                    <a:pt x="34302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21" y="468134"/>
                  </a:lnTo>
                  <a:lnTo>
                    <a:pt x="163550" y="486714"/>
                  </a:lnTo>
                  <a:lnTo>
                    <a:pt x="206057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23" y="494207"/>
                  </a:lnTo>
                  <a:lnTo>
                    <a:pt x="344779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69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84" y="175006"/>
                  </a:lnTo>
                  <a:lnTo>
                    <a:pt x="326948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95" y="133362"/>
                  </a:lnTo>
                  <a:lnTo>
                    <a:pt x="161442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42" y="341680"/>
                  </a:lnTo>
                  <a:lnTo>
                    <a:pt x="202095" y="369087"/>
                  </a:lnTo>
                  <a:lnTo>
                    <a:pt x="251879" y="379145"/>
                  </a:lnTo>
                  <a:lnTo>
                    <a:pt x="279374" y="376174"/>
                  </a:lnTo>
                  <a:lnTo>
                    <a:pt x="304800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30" y="439470"/>
                  </a:lnTo>
                  <a:lnTo>
                    <a:pt x="295300" y="453034"/>
                  </a:lnTo>
                  <a:lnTo>
                    <a:pt x="251206" y="457784"/>
                  </a:lnTo>
                  <a:lnTo>
                    <a:pt x="203911" y="452323"/>
                  </a:lnTo>
                  <a:lnTo>
                    <a:pt x="160464" y="436753"/>
                  </a:lnTo>
                  <a:lnTo>
                    <a:pt x="122110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110" y="90106"/>
                  </a:lnTo>
                  <a:lnTo>
                    <a:pt x="160464" y="65697"/>
                  </a:lnTo>
                  <a:lnTo>
                    <a:pt x="203911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34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>
                  <a:moveTo>
                    <a:pt x="895451" y="251218"/>
                  </a:moveTo>
                  <a:lnTo>
                    <a:pt x="885393" y="201422"/>
                  </a:lnTo>
                  <a:lnTo>
                    <a:pt x="862825" y="167957"/>
                  </a:lnTo>
                  <a:lnTo>
                    <a:pt x="857986" y="160769"/>
                  </a:lnTo>
                  <a:lnTo>
                    <a:pt x="850785" y="155917"/>
                  </a:lnTo>
                  <a:lnTo>
                    <a:pt x="850785" y="251218"/>
                  </a:lnTo>
                  <a:lnTo>
                    <a:pt x="844232" y="283591"/>
                  </a:lnTo>
                  <a:lnTo>
                    <a:pt x="826376" y="310070"/>
                  </a:lnTo>
                  <a:lnTo>
                    <a:pt x="799909" y="327939"/>
                  </a:lnTo>
                  <a:lnTo>
                    <a:pt x="767537" y="334492"/>
                  </a:lnTo>
                  <a:lnTo>
                    <a:pt x="735152" y="327939"/>
                  </a:lnTo>
                  <a:lnTo>
                    <a:pt x="708685" y="310070"/>
                  </a:lnTo>
                  <a:lnTo>
                    <a:pt x="690816" y="283591"/>
                  </a:lnTo>
                  <a:lnTo>
                    <a:pt x="684276" y="251218"/>
                  </a:lnTo>
                  <a:lnTo>
                    <a:pt x="690816" y="218846"/>
                  </a:lnTo>
                  <a:lnTo>
                    <a:pt x="708685" y="192366"/>
                  </a:lnTo>
                  <a:lnTo>
                    <a:pt x="735152" y="174510"/>
                  </a:lnTo>
                  <a:lnTo>
                    <a:pt x="767537" y="167957"/>
                  </a:lnTo>
                  <a:lnTo>
                    <a:pt x="799909" y="174510"/>
                  </a:lnTo>
                  <a:lnTo>
                    <a:pt x="826376" y="192366"/>
                  </a:lnTo>
                  <a:lnTo>
                    <a:pt x="844232" y="218846"/>
                  </a:lnTo>
                  <a:lnTo>
                    <a:pt x="850785" y="251218"/>
                  </a:lnTo>
                  <a:lnTo>
                    <a:pt x="850785" y="155917"/>
                  </a:lnTo>
                  <a:lnTo>
                    <a:pt x="817321" y="133350"/>
                  </a:lnTo>
                  <a:lnTo>
                    <a:pt x="767537" y="123304"/>
                  </a:lnTo>
                  <a:lnTo>
                    <a:pt x="717740" y="133350"/>
                  </a:lnTo>
                  <a:lnTo>
                    <a:pt x="677075" y="160769"/>
                  </a:lnTo>
                  <a:lnTo>
                    <a:pt x="649655" y="201422"/>
                  </a:lnTo>
                  <a:lnTo>
                    <a:pt x="639610" y="251218"/>
                  </a:lnTo>
                  <a:lnTo>
                    <a:pt x="649655" y="301015"/>
                  </a:lnTo>
                  <a:lnTo>
                    <a:pt x="677075" y="341680"/>
                  </a:lnTo>
                  <a:lnTo>
                    <a:pt x="717740" y="369087"/>
                  </a:lnTo>
                  <a:lnTo>
                    <a:pt x="767537" y="379145"/>
                  </a:lnTo>
                  <a:lnTo>
                    <a:pt x="817321" y="369087"/>
                  </a:lnTo>
                  <a:lnTo>
                    <a:pt x="857986" y="341680"/>
                  </a:lnTo>
                  <a:lnTo>
                    <a:pt x="862825" y="334492"/>
                  </a:lnTo>
                  <a:lnTo>
                    <a:pt x="885393" y="301015"/>
                  </a:lnTo>
                  <a:lnTo>
                    <a:pt x="895451" y="251218"/>
                  </a:lnTo>
                  <a:close/>
                </a:path>
                <a:path w="1018540" h="502920">
                  <a:moveTo>
                    <a:pt x="1018032" y="251218"/>
                  </a:moveTo>
                  <a:lnTo>
                    <a:pt x="1013993" y="206070"/>
                  </a:lnTo>
                  <a:lnTo>
                    <a:pt x="1002322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73" y="341985"/>
                  </a:lnTo>
                  <a:lnTo>
                    <a:pt x="927963" y="380339"/>
                  </a:lnTo>
                  <a:lnTo>
                    <a:pt x="895959" y="412343"/>
                  </a:lnTo>
                  <a:lnTo>
                    <a:pt x="857605" y="436753"/>
                  </a:lnTo>
                  <a:lnTo>
                    <a:pt x="814158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109" y="436753"/>
                  </a:lnTo>
                  <a:lnTo>
                    <a:pt x="637755" y="412343"/>
                  </a:lnTo>
                  <a:lnTo>
                    <a:pt x="605751" y="380339"/>
                  </a:lnTo>
                  <a:lnTo>
                    <a:pt x="581342" y="341985"/>
                  </a:lnTo>
                  <a:lnTo>
                    <a:pt x="565785" y="298526"/>
                  </a:lnTo>
                  <a:lnTo>
                    <a:pt x="560311" y="251218"/>
                  </a:lnTo>
                  <a:lnTo>
                    <a:pt x="565785" y="203923"/>
                  </a:lnTo>
                  <a:lnTo>
                    <a:pt x="581342" y="160464"/>
                  </a:lnTo>
                  <a:lnTo>
                    <a:pt x="605751" y="122110"/>
                  </a:lnTo>
                  <a:lnTo>
                    <a:pt x="637755" y="90106"/>
                  </a:lnTo>
                  <a:lnTo>
                    <a:pt x="676109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58" y="50139"/>
                  </a:lnTo>
                  <a:lnTo>
                    <a:pt x="857605" y="65697"/>
                  </a:lnTo>
                  <a:lnTo>
                    <a:pt x="895959" y="90106"/>
                  </a:lnTo>
                  <a:lnTo>
                    <a:pt x="927963" y="122110"/>
                  </a:lnTo>
                  <a:lnTo>
                    <a:pt x="952373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87" y="59093"/>
                  </a:lnTo>
                  <a:lnTo>
                    <a:pt x="893635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702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48" y="124421"/>
                  </a:lnTo>
                  <a:lnTo>
                    <a:pt x="531368" y="163563"/>
                  </a:lnTo>
                  <a:lnTo>
                    <a:pt x="519696" y="206070"/>
                  </a:lnTo>
                  <a:lnTo>
                    <a:pt x="515645" y="251218"/>
                  </a:lnTo>
                  <a:lnTo>
                    <a:pt x="519696" y="296379"/>
                  </a:lnTo>
                  <a:lnTo>
                    <a:pt x="531368" y="338874"/>
                  </a:lnTo>
                  <a:lnTo>
                    <a:pt x="549948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702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35" y="468134"/>
                  </a:lnTo>
                  <a:lnTo>
                    <a:pt x="908278" y="457771"/>
                  </a:lnTo>
                  <a:lnTo>
                    <a:pt x="928687" y="443344"/>
                  </a:lnTo>
                  <a:lnTo>
                    <a:pt x="958964" y="413067"/>
                  </a:lnTo>
                  <a:lnTo>
                    <a:pt x="983742" y="378015"/>
                  </a:lnTo>
                  <a:lnTo>
                    <a:pt x="1002322" y="338874"/>
                  </a:lnTo>
                  <a:lnTo>
                    <a:pt x="1013993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pic>
          <p:nvPicPr>
            <p:cNvPr id="28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49775" y="4968849"/>
              <a:ext cx="966177" cy="6724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香港主要的都市固體廢物：廚餘</a:t>
            </a:r>
            <a:endParaRPr lang="zh-HK" altLang="en-US" dirty="0"/>
          </a:p>
        </p:txBody>
      </p:sp>
      <p:grpSp>
        <p:nvGrpSpPr>
          <p:cNvPr id="22" name="object 12"/>
          <p:cNvGrpSpPr/>
          <p:nvPr/>
        </p:nvGrpSpPr>
        <p:grpSpPr>
          <a:xfrm>
            <a:off x="5959909" y="1949681"/>
            <a:ext cx="5645785" cy="4391025"/>
            <a:chOff x="5959909" y="1949681"/>
            <a:chExt cx="5645785" cy="4391025"/>
          </a:xfrm>
        </p:grpSpPr>
        <p:sp>
          <p:nvSpPr>
            <p:cNvPr id="23" name="object 13"/>
            <p:cNvSpPr/>
            <p:nvPr/>
          </p:nvSpPr>
          <p:spPr>
            <a:xfrm>
              <a:off x="5959909" y="1949681"/>
              <a:ext cx="5645785" cy="4391025"/>
            </a:xfrm>
            <a:custGeom>
              <a:avLst/>
              <a:gdLst/>
              <a:ahLst/>
              <a:cxnLst/>
              <a:rect l="l" t="t" r="r" b="b"/>
              <a:pathLst>
                <a:path w="5645784" h="4391025">
                  <a:moveTo>
                    <a:pt x="5465572" y="0"/>
                  </a:moveTo>
                  <a:lnTo>
                    <a:pt x="179997" y="0"/>
                  </a:lnTo>
                  <a:lnTo>
                    <a:pt x="132149" y="6429"/>
                  </a:lnTo>
                  <a:lnTo>
                    <a:pt x="89152" y="24573"/>
                  </a:lnTo>
                  <a:lnTo>
                    <a:pt x="52722" y="52717"/>
                  </a:lnTo>
                  <a:lnTo>
                    <a:pt x="24576" y="89146"/>
                  </a:lnTo>
                  <a:lnTo>
                    <a:pt x="6430" y="132144"/>
                  </a:lnTo>
                  <a:lnTo>
                    <a:pt x="0" y="179997"/>
                  </a:lnTo>
                  <a:lnTo>
                    <a:pt x="0" y="4210989"/>
                  </a:lnTo>
                  <a:lnTo>
                    <a:pt x="6430" y="4258837"/>
                  </a:lnTo>
                  <a:lnTo>
                    <a:pt x="24576" y="4301834"/>
                  </a:lnTo>
                  <a:lnTo>
                    <a:pt x="52722" y="4338264"/>
                  </a:lnTo>
                  <a:lnTo>
                    <a:pt x="89152" y="4366410"/>
                  </a:lnTo>
                  <a:lnTo>
                    <a:pt x="132149" y="4384556"/>
                  </a:lnTo>
                  <a:lnTo>
                    <a:pt x="179997" y="4390986"/>
                  </a:lnTo>
                  <a:lnTo>
                    <a:pt x="5465572" y="4390986"/>
                  </a:lnTo>
                  <a:lnTo>
                    <a:pt x="5513424" y="4384556"/>
                  </a:lnTo>
                  <a:lnTo>
                    <a:pt x="5556422" y="4366410"/>
                  </a:lnTo>
                  <a:lnTo>
                    <a:pt x="5592851" y="4338264"/>
                  </a:lnTo>
                  <a:lnTo>
                    <a:pt x="5620995" y="4301834"/>
                  </a:lnTo>
                  <a:lnTo>
                    <a:pt x="5639139" y="4258837"/>
                  </a:lnTo>
                  <a:lnTo>
                    <a:pt x="5645569" y="4210989"/>
                  </a:lnTo>
                  <a:lnTo>
                    <a:pt x="5645569" y="179997"/>
                  </a:lnTo>
                  <a:lnTo>
                    <a:pt x="5639139" y="132144"/>
                  </a:lnTo>
                  <a:lnTo>
                    <a:pt x="5620995" y="89146"/>
                  </a:lnTo>
                  <a:lnTo>
                    <a:pt x="5592851" y="52717"/>
                  </a:lnTo>
                  <a:lnTo>
                    <a:pt x="5556422" y="24573"/>
                  </a:lnTo>
                  <a:lnTo>
                    <a:pt x="5513424" y="6429"/>
                  </a:lnTo>
                  <a:lnTo>
                    <a:pt x="5465572" y="0"/>
                  </a:lnTo>
                  <a:close/>
                </a:path>
              </a:pathLst>
            </a:custGeom>
            <a:solidFill>
              <a:srgbClr val="E6E6E6">
                <a:alpha val="63000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sp>
          <p:nvSpPr>
            <p:cNvPr id="24" name="object 14"/>
            <p:cNvSpPr/>
            <p:nvPr/>
          </p:nvSpPr>
          <p:spPr>
            <a:xfrm>
              <a:off x="8459002" y="3996789"/>
              <a:ext cx="1470025" cy="828040"/>
            </a:xfrm>
            <a:custGeom>
              <a:avLst/>
              <a:gdLst/>
              <a:ahLst/>
              <a:cxnLst/>
              <a:rect l="l" t="t" r="r" b="b"/>
              <a:pathLst>
                <a:path w="1470025" h="828039">
                  <a:moveTo>
                    <a:pt x="46100" y="0"/>
                  </a:moveTo>
                  <a:lnTo>
                    <a:pt x="34074" y="50566"/>
                  </a:lnTo>
                  <a:lnTo>
                    <a:pt x="23804" y="101790"/>
                  </a:lnTo>
                  <a:lnTo>
                    <a:pt x="15325" y="153638"/>
                  </a:lnTo>
                  <a:lnTo>
                    <a:pt x="8671" y="206077"/>
                  </a:lnTo>
                  <a:lnTo>
                    <a:pt x="3876" y="259074"/>
                  </a:lnTo>
                  <a:lnTo>
                    <a:pt x="974" y="312596"/>
                  </a:lnTo>
                  <a:lnTo>
                    <a:pt x="0" y="366610"/>
                  </a:lnTo>
                  <a:lnTo>
                    <a:pt x="957" y="420066"/>
                  </a:lnTo>
                  <a:lnTo>
                    <a:pt x="3806" y="473039"/>
                  </a:lnTo>
                  <a:lnTo>
                    <a:pt x="8512" y="525497"/>
                  </a:lnTo>
                  <a:lnTo>
                    <a:pt x="15043" y="577408"/>
                  </a:lnTo>
                  <a:lnTo>
                    <a:pt x="23363" y="628740"/>
                  </a:lnTo>
                  <a:lnTo>
                    <a:pt x="33439" y="679461"/>
                  </a:lnTo>
                  <a:lnTo>
                    <a:pt x="45237" y="729541"/>
                  </a:lnTo>
                  <a:lnTo>
                    <a:pt x="58723" y="778946"/>
                  </a:lnTo>
                  <a:lnTo>
                    <a:pt x="73863" y="827646"/>
                  </a:lnTo>
                  <a:lnTo>
                    <a:pt x="1469770" y="366610"/>
                  </a:lnTo>
                  <a:lnTo>
                    <a:pt x="46100" y="0"/>
                  </a:lnTo>
                  <a:close/>
                </a:path>
              </a:pathLst>
            </a:custGeom>
            <a:solidFill>
              <a:srgbClr val="301271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sp>
          <p:nvSpPr>
            <p:cNvPr id="25" name="object 15"/>
            <p:cNvSpPr/>
            <p:nvPr/>
          </p:nvSpPr>
          <p:spPr>
            <a:xfrm>
              <a:off x="8505105" y="2893627"/>
              <a:ext cx="1423670" cy="1470025"/>
            </a:xfrm>
            <a:custGeom>
              <a:avLst/>
              <a:gdLst/>
              <a:ahLst/>
              <a:cxnLst/>
              <a:rect l="l" t="t" r="r" b="b"/>
              <a:pathLst>
                <a:path w="1423670" h="1470025">
                  <a:moveTo>
                    <a:pt x="1423670" y="0"/>
                  </a:moveTo>
                  <a:lnTo>
                    <a:pt x="1373736" y="832"/>
                  </a:lnTo>
                  <a:lnTo>
                    <a:pt x="1324220" y="3311"/>
                  </a:lnTo>
                  <a:lnTo>
                    <a:pt x="1275148" y="7411"/>
                  </a:lnTo>
                  <a:lnTo>
                    <a:pt x="1226546" y="13105"/>
                  </a:lnTo>
                  <a:lnTo>
                    <a:pt x="1178440" y="20366"/>
                  </a:lnTo>
                  <a:lnTo>
                    <a:pt x="1130857" y="29169"/>
                  </a:lnTo>
                  <a:lnTo>
                    <a:pt x="1083824" y="39487"/>
                  </a:lnTo>
                  <a:lnTo>
                    <a:pt x="1037366" y="51294"/>
                  </a:lnTo>
                  <a:lnTo>
                    <a:pt x="991510" y="64563"/>
                  </a:lnTo>
                  <a:lnTo>
                    <a:pt x="946283" y="79267"/>
                  </a:lnTo>
                  <a:lnTo>
                    <a:pt x="901710" y="95381"/>
                  </a:lnTo>
                  <a:lnTo>
                    <a:pt x="857819" y="112877"/>
                  </a:lnTo>
                  <a:lnTo>
                    <a:pt x="814636" y="131730"/>
                  </a:lnTo>
                  <a:lnTo>
                    <a:pt x="772186" y="151914"/>
                  </a:lnTo>
                  <a:lnTo>
                    <a:pt x="730497" y="173400"/>
                  </a:lnTo>
                  <a:lnTo>
                    <a:pt x="689595" y="196165"/>
                  </a:lnTo>
                  <a:lnTo>
                    <a:pt x="649506" y="220180"/>
                  </a:lnTo>
                  <a:lnTo>
                    <a:pt x="610257" y="245419"/>
                  </a:lnTo>
                  <a:lnTo>
                    <a:pt x="571874" y="271857"/>
                  </a:lnTo>
                  <a:lnTo>
                    <a:pt x="534384" y="299466"/>
                  </a:lnTo>
                  <a:lnTo>
                    <a:pt x="497812" y="328221"/>
                  </a:lnTo>
                  <a:lnTo>
                    <a:pt x="462186" y="358095"/>
                  </a:lnTo>
                  <a:lnTo>
                    <a:pt x="427531" y="389061"/>
                  </a:lnTo>
                  <a:lnTo>
                    <a:pt x="393874" y="421093"/>
                  </a:lnTo>
                  <a:lnTo>
                    <a:pt x="361242" y="454164"/>
                  </a:lnTo>
                  <a:lnTo>
                    <a:pt x="329661" y="488249"/>
                  </a:lnTo>
                  <a:lnTo>
                    <a:pt x="299157" y="523321"/>
                  </a:lnTo>
                  <a:lnTo>
                    <a:pt x="269757" y="559353"/>
                  </a:lnTo>
                  <a:lnTo>
                    <a:pt x="241487" y="596320"/>
                  </a:lnTo>
                  <a:lnTo>
                    <a:pt x="214373" y="634194"/>
                  </a:lnTo>
                  <a:lnTo>
                    <a:pt x="188442" y="672949"/>
                  </a:lnTo>
                  <a:lnTo>
                    <a:pt x="163720" y="712559"/>
                  </a:lnTo>
                  <a:lnTo>
                    <a:pt x="140234" y="752997"/>
                  </a:lnTo>
                  <a:lnTo>
                    <a:pt x="118011" y="794238"/>
                  </a:lnTo>
                  <a:lnTo>
                    <a:pt x="97075" y="836254"/>
                  </a:lnTo>
                  <a:lnTo>
                    <a:pt x="77455" y="879019"/>
                  </a:lnTo>
                  <a:lnTo>
                    <a:pt x="59176" y="922507"/>
                  </a:lnTo>
                  <a:lnTo>
                    <a:pt x="42264" y="966692"/>
                  </a:lnTo>
                  <a:lnTo>
                    <a:pt x="26747" y="1011546"/>
                  </a:lnTo>
                  <a:lnTo>
                    <a:pt x="12650" y="1057044"/>
                  </a:lnTo>
                  <a:lnTo>
                    <a:pt x="0" y="1103160"/>
                  </a:lnTo>
                  <a:lnTo>
                    <a:pt x="1423670" y="1469771"/>
                  </a:lnTo>
                  <a:lnTo>
                    <a:pt x="1423670" y="0"/>
                  </a:lnTo>
                  <a:close/>
                </a:path>
              </a:pathLst>
            </a:custGeom>
            <a:solidFill>
              <a:srgbClr val="7E1084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sp>
          <p:nvSpPr>
            <p:cNvPr id="26" name="object 16"/>
            <p:cNvSpPr/>
            <p:nvPr/>
          </p:nvSpPr>
          <p:spPr>
            <a:xfrm>
              <a:off x="8532867" y="2893627"/>
              <a:ext cx="2865755" cy="2940050"/>
            </a:xfrm>
            <a:custGeom>
              <a:avLst/>
              <a:gdLst/>
              <a:ahLst/>
              <a:cxnLst/>
              <a:rect l="l" t="t" r="r" b="b"/>
              <a:pathLst>
                <a:path w="2865754" h="2940050">
                  <a:moveTo>
                    <a:pt x="1395907" y="0"/>
                  </a:moveTo>
                  <a:lnTo>
                    <a:pt x="1395907" y="1469771"/>
                  </a:lnTo>
                  <a:lnTo>
                    <a:pt x="0" y="1930806"/>
                  </a:lnTo>
                  <a:lnTo>
                    <a:pt x="15579" y="1975547"/>
                  </a:lnTo>
                  <a:lnTo>
                    <a:pt x="32546" y="2019620"/>
                  </a:lnTo>
                  <a:lnTo>
                    <a:pt x="50874" y="2062996"/>
                  </a:lnTo>
                  <a:lnTo>
                    <a:pt x="70538" y="2105651"/>
                  </a:lnTo>
                  <a:lnTo>
                    <a:pt x="91510" y="2147557"/>
                  </a:lnTo>
                  <a:lnTo>
                    <a:pt x="113765" y="2188689"/>
                  </a:lnTo>
                  <a:lnTo>
                    <a:pt x="137277" y="2229020"/>
                  </a:lnTo>
                  <a:lnTo>
                    <a:pt x="162019" y="2268524"/>
                  </a:lnTo>
                  <a:lnTo>
                    <a:pt x="187965" y="2307175"/>
                  </a:lnTo>
                  <a:lnTo>
                    <a:pt x="215088" y="2344946"/>
                  </a:lnTo>
                  <a:lnTo>
                    <a:pt x="243363" y="2381812"/>
                  </a:lnTo>
                  <a:lnTo>
                    <a:pt x="272763" y="2417745"/>
                  </a:lnTo>
                  <a:lnTo>
                    <a:pt x="303261" y="2452719"/>
                  </a:lnTo>
                  <a:lnTo>
                    <a:pt x="334833" y="2486709"/>
                  </a:lnTo>
                  <a:lnTo>
                    <a:pt x="367451" y="2519688"/>
                  </a:lnTo>
                  <a:lnTo>
                    <a:pt x="401088" y="2551630"/>
                  </a:lnTo>
                  <a:lnTo>
                    <a:pt x="435720" y="2582508"/>
                  </a:lnTo>
                  <a:lnTo>
                    <a:pt x="471319" y="2612296"/>
                  </a:lnTo>
                  <a:lnTo>
                    <a:pt x="507860" y="2640968"/>
                  </a:lnTo>
                  <a:lnTo>
                    <a:pt x="545315" y="2668498"/>
                  </a:lnTo>
                  <a:lnTo>
                    <a:pt x="583660" y="2694859"/>
                  </a:lnTo>
                  <a:lnTo>
                    <a:pt x="622867" y="2720024"/>
                  </a:lnTo>
                  <a:lnTo>
                    <a:pt x="662910" y="2743969"/>
                  </a:lnTo>
                  <a:lnTo>
                    <a:pt x="703763" y="2766666"/>
                  </a:lnTo>
                  <a:lnTo>
                    <a:pt x="745400" y="2788089"/>
                  </a:lnTo>
                  <a:lnTo>
                    <a:pt x="787795" y="2808212"/>
                  </a:lnTo>
                  <a:lnTo>
                    <a:pt x="830920" y="2827009"/>
                  </a:lnTo>
                  <a:lnTo>
                    <a:pt x="874751" y="2844453"/>
                  </a:lnTo>
                  <a:lnTo>
                    <a:pt x="919260" y="2860518"/>
                  </a:lnTo>
                  <a:lnTo>
                    <a:pt x="964422" y="2875177"/>
                  </a:lnTo>
                  <a:lnTo>
                    <a:pt x="1010210" y="2888406"/>
                  </a:lnTo>
                  <a:lnTo>
                    <a:pt x="1056598" y="2900176"/>
                  </a:lnTo>
                  <a:lnTo>
                    <a:pt x="1103560" y="2910462"/>
                  </a:lnTo>
                  <a:lnTo>
                    <a:pt x="1151069" y="2919238"/>
                  </a:lnTo>
                  <a:lnTo>
                    <a:pt x="1199100" y="2926477"/>
                  </a:lnTo>
                  <a:lnTo>
                    <a:pt x="1247625" y="2932153"/>
                  </a:lnTo>
                  <a:lnTo>
                    <a:pt x="1296619" y="2936240"/>
                  </a:lnTo>
                  <a:lnTo>
                    <a:pt x="1346055" y="2938712"/>
                  </a:lnTo>
                  <a:lnTo>
                    <a:pt x="1395907" y="2939542"/>
                  </a:lnTo>
                  <a:lnTo>
                    <a:pt x="1444423" y="2938756"/>
                  </a:lnTo>
                  <a:lnTo>
                    <a:pt x="1492545" y="2936415"/>
                  </a:lnTo>
                  <a:lnTo>
                    <a:pt x="1540250" y="2932544"/>
                  </a:lnTo>
                  <a:lnTo>
                    <a:pt x="1587514" y="2927165"/>
                  </a:lnTo>
                  <a:lnTo>
                    <a:pt x="1634312" y="2920305"/>
                  </a:lnTo>
                  <a:lnTo>
                    <a:pt x="1680620" y="2911986"/>
                  </a:lnTo>
                  <a:lnTo>
                    <a:pt x="1726414" y="2902233"/>
                  </a:lnTo>
                  <a:lnTo>
                    <a:pt x="1771670" y="2891070"/>
                  </a:lnTo>
                  <a:lnTo>
                    <a:pt x="1816363" y="2878522"/>
                  </a:lnTo>
                  <a:lnTo>
                    <a:pt x="1860469" y="2864612"/>
                  </a:lnTo>
                  <a:lnTo>
                    <a:pt x="1903964" y="2849365"/>
                  </a:lnTo>
                  <a:lnTo>
                    <a:pt x="1946825" y="2832805"/>
                  </a:lnTo>
                  <a:lnTo>
                    <a:pt x="1989025" y="2814956"/>
                  </a:lnTo>
                  <a:lnTo>
                    <a:pt x="2030543" y="2795842"/>
                  </a:lnTo>
                  <a:lnTo>
                    <a:pt x="2071352" y="2775489"/>
                  </a:lnTo>
                  <a:lnTo>
                    <a:pt x="2111430" y="2753919"/>
                  </a:lnTo>
                  <a:lnTo>
                    <a:pt x="2150751" y="2731157"/>
                  </a:lnTo>
                  <a:lnTo>
                    <a:pt x="2189292" y="2707227"/>
                  </a:lnTo>
                  <a:lnTo>
                    <a:pt x="2227028" y="2682154"/>
                  </a:lnTo>
                  <a:lnTo>
                    <a:pt x="2263935" y="2655961"/>
                  </a:lnTo>
                  <a:lnTo>
                    <a:pt x="2299990" y="2628674"/>
                  </a:lnTo>
                  <a:lnTo>
                    <a:pt x="2335167" y="2600315"/>
                  </a:lnTo>
                  <a:lnTo>
                    <a:pt x="2369443" y="2570910"/>
                  </a:lnTo>
                  <a:lnTo>
                    <a:pt x="2402793" y="2540482"/>
                  </a:lnTo>
                  <a:lnTo>
                    <a:pt x="2435193" y="2509056"/>
                  </a:lnTo>
                  <a:lnTo>
                    <a:pt x="2466619" y="2476656"/>
                  </a:lnTo>
                  <a:lnTo>
                    <a:pt x="2497047" y="2443306"/>
                  </a:lnTo>
                  <a:lnTo>
                    <a:pt x="2526452" y="2409030"/>
                  </a:lnTo>
                  <a:lnTo>
                    <a:pt x="2554810" y="2373853"/>
                  </a:lnTo>
                  <a:lnTo>
                    <a:pt x="2582098" y="2337799"/>
                  </a:lnTo>
                  <a:lnTo>
                    <a:pt x="2608291" y="2300891"/>
                  </a:lnTo>
                  <a:lnTo>
                    <a:pt x="2633364" y="2263155"/>
                  </a:lnTo>
                  <a:lnTo>
                    <a:pt x="2657293" y="2224614"/>
                  </a:lnTo>
                  <a:lnTo>
                    <a:pt x="2680055" y="2185293"/>
                  </a:lnTo>
                  <a:lnTo>
                    <a:pt x="2701625" y="2145215"/>
                  </a:lnTo>
                  <a:lnTo>
                    <a:pt x="2721979" y="2104406"/>
                  </a:lnTo>
                  <a:lnTo>
                    <a:pt x="2741093" y="2062889"/>
                  </a:lnTo>
                  <a:lnTo>
                    <a:pt x="2758941" y="2020688"/>
                  </a:lnTo>
                  <a:lnTo>
                    <a:pt x="2775501" y="1977828"/>
                  </a:lnTo>
                  <a:lnTo>
                    <a:pt x="2790749" y="1934332"/>
                  </a:lnTo>
                  <a:lnTo>
                    <a:pt x="2804658" y="1890226"/>
                  </a:lnTo>
                  <a:lnTo>
                    <a:pt x="2817207" y="1845533"/>
                  </a:lnTo>
                  <a:lnTo>
                    <a:pt x="2828370" y="1800277"/>
                  </a:lnTo>
                  <a:lnTo>
                    <a:pt x="2838123" y="1754483"/>
                  </a:lnTo>
                  <a:lnTo>
                    <a:pt x="2846442" y="1708175"/>
                  </a:lnTo>
                  <a:lnTo>
                    <a:pt x="2853302" y="1661377"/>
                  </a:lnTo>
                  <a:lnTo>
                    <a:pt x="2858680" y="1614114"/>
                  </a:lnTo>
                  <a:lnTo>
                    <a:pt x="2862552" y="1566408"/>
                  </a:lnTo>
                  <a:lnTo>
                    <a:pt x="2864893" y="1518286"/>
                  </a:lnTo>
                  <a:lnTo>
                    <a:pt x="2865678" y="1469771"/>
                  </a:lnTo>
                  <a:lnTo>
                    <a:pt x="2864893" y="1421255"/>
                  </a:lnTo>
                  <a:lnTo>
                    <a:pt x="2862552" y="1373133"/>
                  </a:lnTo>
                  <a:lnTo>
                    <a:pt x="2858680" y="1325427"/>
                  </a:lnTo>
                  <a:lnTo>
                    <a:pt x="2853302" y="1278164"/>
                  </a:lnTo>
                  <a:lnTo>
                    <a:pt x="2846442" y="1231366"/>
                  </a:lnTo>
                  <a:lnTo>
                    <a:pt x="2838123" y="1185058"/>
                  </a:lnTo>
                  <a:lnTo>
                    <a:pt x="2828370" y="1139264"/>
                  </a:lnTo>
                  <a:lnTo>
                    <a:pt x="2817207" y="1094008"/>
                  </a:lnTo>
                  <a:lnTo>
                    <a:pt x="2804658" y="1049315"/>
                  </a:lnTo>
                  <a:lnTo>
                    <a:pt x="2790749" y="1005209"/>
                  </a:lnTo>
                  <a:lnTo>
                    <a:pt x="2775501" y="961713"/>
                  </a:lnTo>
                  <a:lnTo>
                    <a:pt x="2758941" y="918853"/>
                  </a:lnTo>
                  <a:lnTo>
                    <a:pt x="2741093" y="876652"/>
                  </a:lnTo>
                  <a:lnTo>
                    <a:pt x="2721979" y="835135"/>
                  </a:lnTo>
                  <a:lnTo>
                    <a:pt x="2701625" y="794326"/>
                  </a:lnTo>
                  <a:lnTo>
                    <a:pt x="2680055" y="754248"/>
                  </a:lnTo>
                  <a:lnTo>
                    <a:pt x="2657293" y="714927"/>
                  </a:lnTo>
                  <a:lnTo>
                    <a:pt x="2633364" y="676386"/>
                  </a:lnTo>
                  <a:lnTo>
                    <a:pt x="2608291" y="638650"/>
                  </a:lnTo>
                  <a:lnTo>
                    <a:pt x="2582098" y="601742"/>
                  </a:lnTo>
                  <a:lnTo>
                    <a:pt x="2554810" y="565688"/>
                  </a:lnTo>
                  <a:lnTo>
                    <a:pt x="2526452" y="530511"/>
                  </a:lnTo>
                  <a:lnTo>
                    <a:pt x="2497047" y="496235"/>
                  </a:lnTo>
                  <a:lnTo>
                    <a:pt x="2466619" y="462885"/>
                  </a:lnTo>
                  <a:lnTo>
                    <a:pt x="2435193" y="430485"/>
                  </a:lnTo>
                  <a:lnTo>
                    <a:pt x="2402793" y="399059"/>
                  </a:lnTo>
                  <a:lnTo>
                    <a:pt x="2369443" y="368631"/>
                  </a:lnTo>
                  <a:lnTo>
                    <a:pt x="2335167" y="339226"/>
                  </a:lnTo>
                  <a:lnTo>
                    <a:pt x="2299990" y="310867"/>
                  </a:lnTo>
                  <a:lnTo>
                    <a:pt x="2263935" y="283580"/>
                  </a:lnTo>
                  <a:lnTo>
                    <a:pt x="2227028" y="257387"/>
                  </a:lnTo>
                  <a:lnTo>
                    <a:pt x="2189292" y="232314"/>
                  </a:lnTo>
                  <a:lnTo>
                    <a:pt x="2150751" y="208384"/>
                  </a:lnTo>
                  <a:lnTo>
                    <a:pt x="2111430" y="185622"/>
                  </a:lnTo>
                  <a:lnTo>
                    <a:pt x="2071352" y="164052"/>
                  </a:lnTo>
                  <a:lnTo>
                    <a:pt x="2030543" y="143699"/>
                  </a:lnTo>
                  <a:lnTo>
                    <a:pt x="1989025" y="124585"/>
                  </a:lnTo>
                  <a:lnTo>
                    <a:pt x="1946825" y="106736"/>
                  </a:lnTo>
                  <a:lnTo>
                    <a:pt x="1903964" y="90176"/>
                  </a:lnTo>
                  <a:lnTo>
                    <a:pt x="1860469" y="74929"/>
                  </a:lnTo>
                  <a:lnTo>
                    <a:pt x="1816363" y="61019"/>
                  </a:lnTo>
                  <a:lnTo>
                    <a:pt x="1771670" y="48471"/>
                  </a:lnTo>
                  <a:lnTo>
                    <a:pt x="1726414" y="37308"/>
                  </a:lnTo>
                  <a:lnTo>
                    <a:pt x="1680620" y="27555"/>
                  </a:lnTo>
                  <a:lnTo>
                    <a:pt x="1634312" y="19236"/>
                  </a:lnTo>
                  <a:lnTo>
                    <a:pt x="1587514" y="12376"/>
                  </a:lnTo>
                  <a:lnTo>
                    <a:pt x="1540250" y="6997"/>
                  </a:lnTo>
                  <a:lnTo>
                    <a:pt x="1492545" y="3126"/>
                  </a:lnTo>
                  <a:lnTo>
                    <a:pt x="1444423" y="785"/>
                  </a:lnTo>
                  <a:lnTo>
                    <a:pt x="1395907" y="0"/>
                  </a:lnTo>
                  <a:close/>
                </a:path>
              </a:pathLst>
            </a:custGeom>
            <a:solidFill>
              <a:srgbClr val="C7C8C9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27" name="object 17"/>
          <p:cNvSpPr txBox="1"/>
          <p:nvPr/>
        </p:nvSpPr>
        <p:spPr>
          <a:xfrm>
            <a:off x="1685279" y="1928841"/>
            <a:ext cx="3023235" cy="839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1500"/>
              </a:lnSpc>
              <a:spcBef>
                <a:spcPts val="95"/>
              </a:spcBef>
            </a:pPr>
            <a:r>
              <a:rPr sz="2500" b="1" spc="105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約三分二來自家居，</a:t>
            </a:r>
            <a:r>
              <a:rPr sz="2500" b="1" spc="100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三分一來自工商業</a:t>
            </a:r>
            <a:endParaRPr sz="250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28" name="object 18"/>
          <p:cNvSpPr txBox="1"/>
          <p:nvPr/>
        </p:nvSpPr>
        <p:spPr>
          <a:xfrm>
            <a:off x="821664" y="3214453"/>
            <a:ext cx="3886849" cy="8322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500" b="1" spc="105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香港社會各界每天棄置約</a:t>
            </a:r>
            <a:endParaRPr sz="250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2800" b="1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3</a:t>
            </a:r>
            <a:r>
              <a:rPr lang="en-US" sz="2800" b="1" spc="22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 </a:t>
            </a:r>
            <a:r>
              <a:rPr sz="2800" b="1" spc="110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300</a:t>
            </a:r>
            <a:r>
              <a:rPr sz="2500" b="1" spc="125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噸</a:t>
            </a:r>
            <a:r>
              <a:rPr sz="2500" b="1" spc="100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的廚餘，相當於</a:t>
            </a:r>
            <a:endParaRPr sz="250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pic>
        <p:nvPicPr>
          <p:cNvPr id="2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8764" y="1990010"/>
            <a:ext cx="729097" cy="701375"/>
          </a:xfrm>
          <a:prstGeom prst="rect">
            <a:avLst/>
          </a:prstGeom>
        </p:spPr>
      </p:pic>
      <p:sp>
        <p:nvSpPr>
          <p:cNvPr id="30" name="object 20"/>
          <p:cNvSpPr txBox="1"/>
          <p:nvPr/>
        </p:nvSpPr>
        <p:spPr>
          <a:xfrm>
            <a:off x="10121726" y="4369083"/>
            <a:ext cx="882650" cy="7499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8415">
              <a:lnSpc>
                <a:spcPts val="1880"/>
              </a:lnSpc>
              <a:spcBef>
                <a:spcPts val="110"/>
              </a:spcBef>
            </a:pPr>
            <a:r>
              <a:rPr sz="1600" b="1" spc="-15" dirty="0">
                <a:solidFill>
                  <a:srgbClr val="5856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其他廢物</a:t>
            </a:r>
            <a:endParaRPr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12700">
              <a:lnSpc>
                <a:spcPts val="3800"/>
              </a:lnSpc>
            </a:pPr>
            <a:r>
              <a:rPr sz="3200" b="1" spc="-25" dirty="0">
                <a:solidFill>
                  <a:srgbClr val="5856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70%</a:t>
            </a:r>
            <a:endParaRPr sz="320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31" name="object 21"/>
          <p:cNvSpPr txBox="1"/>
          <p:nvPr/>
        </p:nvSpPr>
        <p:spPr>
          <a:xfrm>
            <a:off x="8924962" y="3630040"/>
            <a:ext cx="882650" cy="7499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8415">
              <a:lnSpc>
                <a:spcPts val="1880"/>
              </a:lnSpc>
              <a:spcBef>
                <a:spcPts val="110"/>
              </a:spcBef>
            </a:pPr>
            <a:r>
              <a:rPr sz="1600" b="1" spc="-2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廚餘</a:t>
            </a:r>
            <a:endParaRPr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12700">
              <a:lnSpc>
                <a:spcPts val="3800"/>
              </a:lnSpc>
            </a:pPr>
            <a:r>
              <a:rPr sz="3200" b="1" spc="-2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30%</a:t>
            </a:r>
            <a:endParaRPr sz="320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grpSp>
        <p:nvGrpSpPr>
          <p:cNvPr id="32" name="object 22"/>
          <p:cNvGrpSpPr/>
          <p:nvPr/>
        </p:nvGrpSpPr>
        <p:grpSpPr>
          <a:xfrm>
            <a:off x="6264950" y="2990639"/>
            <a:ext cx="2028189" cy="2012314"/>
            <a:chOff x="6264950" y="2990639"/>
            <a:chExt cx="2028189" cy="2012314"/>
          </a:xfrm>
        </p:grpSpPr>
        <p:sp>
          <p:nvSpPr>
            <p:cNvPr id="33" name="object 23"/>
            <p:cNvSpPr/>
            <p:nvPr/>
          </p:nvSpPr>
          <p:spPr>
            <a:xfrm>
              <a:off x="6264950" y="2990639"/>
              <a:ext cx="2028189" cy="1006475"/>
            </a:xfrm>
            <a:custGeom>
              <a:avLst/>
              <a:gdLst/>
              <a:ahLst/>
              <a:cxnLst/>
              <a:rect l="l" t="t" r="r" b="b"/>
              <a:pathLst>
                <a:path w="2028190" h="1006475">
                  <a:moveTo>
                    <a:pt x="1684248" y="0"/>
                  </a:moveTo>
                  <a:lnTo>
                    <a:pt x="162001" y="0"/>
                  </a:lnTo>
                  <a:lnTo>
                    <a:pt x="118934" y="5786"/>
                  </a:lnTo>
                  <a:lnTo>
                    <a:pt x="80235" y="22117"/>
                  </a:lnTo>
                  <a:lnTo>
                    <a:pt x="47448" y="47448"/>
                  </a:lnTo>
                  <a:lnTo>
                    <a:pt x="22117" y="80235"/>
                  </a:lnTo>
                  <a:lnTo>
                    <a:pt x="5786" y="118934"/>
                  </a:lnTo>
                  <a:lnTo>
                    <a:pt x="0" y="162001"/>
                  </a:lnTo>
                  <a:lnTo>
                    <a:pt x="0" y="1006144"/>
                  </a:lnTo>
                  <a:lnTo>
                    <a:pt x="2027631" y="1006144"/>
                  </a:lnTo>
                  <a:lnTo>
                    <a:pt x="1846249" y="819302"/>
                  </a:lnTo>
                  <a:lnTo>
                    <a:pt x="1846249" y="162001"/>
                  </a:lnTo>
                  <a:lnTo>
                    <a:pt x="1840463" y="118934"/>
                  </a:lnTo>
                  <a:lnTo>
                    <a:pt x="1824132" y="80235"/>
                  </a:lnTo>
                  <a:lnTo>
                    <a:pt x="1798801" y="47448"/>
                  </a:lnTo>
                  <a:lnTo>
                    <a:pt x="1766014" y="22117"/>
                  </a:lnTo>
                  <a:lnTo>
                    <a:pt x="1727315" y="5786"/>
                  </a:lnTo>
                  <a:lnTo>
                    <a:pt x="1684248" y="0"/>
                  </a:lnTo>
                  <a:close/>
                </a:path>
              </a:pathLst>
            </a:custGeom>
            <a:solidFill>
              <a:srgbClr val="7E1084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sp>
          <p:nvSpPr>
            <p:cNvPr id="34" name="object 24"/>
            <p:cNvSpPr/>
            <p:nvPr/>
          </p:nvSpPr>
          <p:spPr>
            <a:xfrm>
              <a:off x="6264950" y="3996794"/>
              <a:ext cx="2028189" cy="1006475"/>
            </a:xfrm>
            <a:custGeom>
              <a:avLst/>
              <a:gdLst/>
              <a:ahLst/>
              <a:cxnLst/>
              <a:rect l="l" t="t" r="r" b="b"/>
              <a:pathLst>
                <a:path w="2028190" h="1006475">
                  <a:moveTo>
                    <a:pt x="2027631" y="0"/>
                  </a:moveTo>
                  <a:lnTo>
                    <a:pt x="0" y="0"/>
                  </a:lnTo>
                  <a:lnTo>
                    <a:pt x="0" y="844143"/>
                  </a:lnTo>
                  <a:lnTo>
                    <a:pt x="5786" y="887210"/>
                  </a:lnTo>
                  <a:lnTo>
                    <a:pt x="22117" y="925909"/>
                  </a:lnTo>
                  <a:lnTo>
                    <a:pt x="47448" y="958696"/>
                  </a:lnTo>
                  <a:lnTo>
                    <a:pt x="80235" y="984027"/>
                  </a:lnTo>
                  <a:lnTo>
                    <a:pt x="118934" y="1000358"/>
                  </a:lnTo>
                  <a:lnTo>
                    <a:pt x="162001" y="1006144"/>
                  </a:lnTo>
                  <a:lnTo>
                    <a:pt x="1684248" y="1006144"/>
                  </a:lnTo>
                  <a:lnTo>
                    <a:pt x="1727315" y="1000358"/>
                  </a:lnTo>
                  <a:lnTo>
                    <a:pt x="1766014" y="984027"/>
                  </a:lnTo>
                  <a:lnTo>
                    <a:pt x="1798801" y="958696"/>
                  </a:lnTo>
                  <a:lnTo>
                    <a:pt x="1824132" y="925909"/>
                  </a:lnTo>
                  <a:lnTo>
                    <a:pt x="1840463" y="887210"/>
                  </a:lnTo>
                  <a:lnTo>
                    <a:pt x="1846249" y="844143"/>
                  </a:lnTo>
                  <a:lnTo>
                    <a:pt x="1846249" y="186842"/>
                  </a:lnTo>
                  <a:lnTo>
                    <a:pt x="2027631" y="0"/>
                  </a:lnTo>
                  <a:close/>
                </a:path>
              </a:pathLst>
            </a:custGeom>
            <a:solidFill>
              <a:srgbClr val="301271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35" name="object 25"/>
          <p:cNvSpPr txBox="1"/>
          <p:nvPr/>
        </p:nvSpPr>
        <p:spPr>
          <a:xfrm>
            <a:off x="6475288" y="3149813"/>
            <a:ext cx="939165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spc="5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家居</a:t>
            </a:r>
            <a:r>
              <a:rPr sz="1400" b="1" spc="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 (21%)</a:t>
            </a:r>
          </a:p>
        </p:txBody>
      </p:sp>
      <p:sp>
        <p:nvSpPr>
          <p:cNvPr id="36" name="object 26"/>
          <p:cNvSpPr txBox="1"/>
          <p:nvPr/>
        </p:nvSpPr>
        <p:spPr>
          <a:xfrm>
            <a:off x="6467921" y="3375050"/>
            <a:ext cx="1497175" cy="15594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2</a:t>
            </a:r>
            <a:r>
              <a:rPr lang="en-US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300</a:t>
            </a:r>
            <a:r>
              <a:rPr sz="1150" b="1" spc="-2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公噸</a:t>
            </a:r>
            <a:endParaRPr sz="115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19685">
              <a:lnSpc>
                <a:spcPct val="100000"/>
              </a:lnSpc>
              <a:spcBef>
                <a:spcPts val="1780"/>
              </a:spcBef>
            </a:pPr>
            <a:r>
              <a:rPr sz="1400" b="1" spc="1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工商業 </a:t>
            </a:r>
            <a:r>
              <a:rPr sz="1400" b="1" spc="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(9%)</a:t>
            </a:r>
          </a:p>
          <a:p>
            <a:pPr marL="12700">
              <a:lnSpc>
                <a:spcPct val="100000"/>
              </a:lnSpc>
              <a:spcBef>
                <a:spcPts val="920"/>
              </a:spcBef>
            </a:pPr>
            <a:r>
              <a:rPr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1</a:t>
            </a:r>
            <a:r>
              <a:rPr lang="en-US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000</a:t>
            </a:r>
            <a:r>
              <a:rPr sz="1150" b="1" spc="-2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公噸</a:t>
            </a:r>
            <a:endParaRPr sz="115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37" name="object 27"/>
          <p:cNvSpPr txBox="1"/>
          <p:nvPr/>
        </p:nvSpPr>
        <p:spPr>
          <a:xfrm>
            <a:off x="7098420" y="2139924"/>
            <a:ext cx="3293110" cy="337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5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2022</a:t>
            </a:r>
            <a:r>
              <a:rPr sz="1850" b="1" spc="-5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年每日堆填區廢物棄置量</a:t>
            </a:r>
            <a:endParaRPr sz="185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38" name="object 28"/>
          <p:cNvSpPr txBox="1"/>
          <p:nvPr/>
        </p:nvSpPr>
        <p:spPr>
          <a:xfrm>
            <a:off x="6459041" y="5395421"/>
            <a:ext cx="1541959" cy="79188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00" b="1" spc="-30" dirty="0">
                <a:solidFill>
                  <a:srgbClr val="7E108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總量</a:t>
            </a:r>
            <a:endParaRPr sz="170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20955">
              <a:lnSpc>
                <a:spcPct val="100000"/>
              </a:lnSpc>
              <a:spcBef>
                <a:spcPts val="185"/>
              </a:spcBef>
            </a:pPr>
            <a:r>
              <a:rPr sz="3200" b="1" dirty="0">
                <a:solidFill>
                  <a:srgbClr val="3012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3</a:t>
            </a:r>
            <a:r>
              <a:rPr lang="en-US" sz="3200" b="1" dirty="0">
                <a:solidFill>
                  <a:srgbClr val="3012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 </a:t>
            </a:r>
            <a:r>
              <a:rPr sz="3200" b="1" dirty="0">
                <a:solidFill>
                  <a:srgbClr val="3012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000</a:t>
            </a:r>
            <a:r>
              <a:rPr sz="1150" b="1" spc="-25" dirty="0">
                <a:solidFill>
                  <a:srgbClr val="3012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公噸</a:t>
            </a:r>
            <a:endParaRPr sz="115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39" name="object 30"/>
          <p:cNvSpPr txBox="1"/>
          <p:nvPr/>
        </p:nvSpPr>
        <p:spPr>
          <a:xfrm>
            <a:off x="1236617" y="4387873"/>
            <a:ext cx="1988549" cy="16158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">
              <a:lnSpc>
                <a:spcPts val="2605"/>
              </a:lnSpc>
              <a:spcBef>
                <a:spcPts val="100"/>
              </a:spcBef>
            </a:pPr>
            <a:r>
              <a:rPr sz="2200" b="1" spc="-25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蘋果</a:t>
            </a:r>
            <a:endParaRPr sz="220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45720">
              <a:lnSpc>
                <a:spcPts val="2485"/>
              </a:lnSpc>
            </a:pPr>
            <a:r>
              <a:rPr sz="2100" b="1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20</a:t>
            </a:r>
            <a:r>
              <a:rPr lang="en-US" sz="2100" b="1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 </a:t>
            </a:r>
            <a:r>
              <a:rPr sz="2100" b="1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000</a:t>
            </a:r>
            <a:r>
              <a:rPr lang="en-US" sz="2100" b="1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 </a:t>
            </a:r>
            <a:r>
              <a:rPr sz="2100" b="1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000</a:t>
            </a:r>
            <a:r>
              <a:rPr lang="en-US" sz="2100" b="1" spc="-300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 </a:t>
            </a:r>
            <a:r>
              <a:rPr sz="1400" b="1" spc="-300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個</a:t>
            </a:r>
            <a:endParaRPr sz="1400" b="1" spc="-30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33020">
              <a:lnSpc>
                <a:spcPts val="2605"/>
              </a:lnSpc>
              <a:spcBef>
                <a:spcPts val="2345"/>
              </a:spcBef>
            </a:pPr>
            <a:r>
              <a:rPr sz="2200" b="1" spc="-25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壽司</a:t>
            </a:r>
            <a:endParaRPr sz="220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12700">
              <a:lnSpc>
                <a:spcPts val="2485"/>
              </a:lnSpc>
            </a:pPr>
            <a:r>
              <a:rPr sz="2100" b="1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144</a:t>
            </a:r>
            <a:r>
              <a:rPr lang="en-US" sz="2100" b="1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 </a:t>
            </a:r>
            <a:r>
              <a:rPr sz="2100" b="1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000</a:t>
            </a:r>
            <a:r>
              <a:rPr lang="en-US" sz="2100" b="1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 </a:t>
            </a:r>
            <a:r>
              <a:rPr sz="2100" b="1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000</a:t>
            </a:r>
            <a:r>
              <a:rPr lang="en-US" sz="2100" b="1" spc="-300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 </a:t>
            </a:r>
            <a:r>
              <a:rPr sz="1400" b="1" spc="-300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件</a:t>
            </a:r>
            <a:endParaRPr sz="1400" b="1" spc="-30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40" name="object 31"/>
          <p:cNvSpPr txBox="1"/>
          <p:nvPr/>
        </p:nvSpPr>
        <p:spPr>
          <a:xfrm>
            <a:off x="3959692" y="4363652"/>
            <a:ext cx="1879054" cy="6668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595"/>
              </a:lnSpc>
              <a:spcBef>
                <a:spcPts val="100"/>
              </a:spcBef>
            </a:pPr>
            <a:r>
              <a:rPr sz="2200" b="1" spc="-25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月餅</a:t>
            </a:r>
            <a:endParaRPr sz="220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22225">
              <a:lnSpc>
                <a:spcPts val="2475"/>
              </a:lnSpc>
            </a:pPr>
            <a:r>
              <a:rPr sz="2100" b="1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20</a:t>
            </a:r>
            <a:r>
              <a:rPr lang="en-US" sz="2100" b="1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 </a:t>
            </a:r>
            <a:r>
              <a:rPr sz="2100" b="1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000</a:t>
            </a:r>
            <a:r>
              <a:rPr lang="en-US" sz="2100" b="1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 </a:t>
            </a:r>
            <a:r>
              <a:rPr sz="2100" b="1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000</a:t>
            </a:r>
            <a:r>
              <a:rPr lang="en-US" sz="2100" b="1" spc="-300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 </a:t>
            </a:r>
            <a:r>
              <a:rPr sz="1400" b="1" spc="-300" dirty="0">
                <a:solidFill>
                  <a:srgbClr val="00B8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件</a:t>
            </a:r>
            <a:endParaRPr sz="1400" b="1" spc="-30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D48078D4-B68A-DCFA-9F34-9A0321C5C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74" y="4466863"/>
            <a:ext cx="568158" cy="56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A8F79E05-56A5-9EFA-2220-FC121DD53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601" y="4466863"/>
            <a:ext cx="568158" cy="56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>
            <a:extLst>
              <a:ext uri="{FF2B5EF4-FFF2-40B4-BE49-F238E27FC236}">
                <a16:creationId xmlns:a16="http://schemas.microsoft.com/office/drawing/2014/main" id="{711DAEFC-1321-10A5-8EA2-801E2939A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74" y="5395421"/>
            <a:ext cx="568158" cy="56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香港主要的都市固體廢物：廚餘</a:t>
            </a:r>
            <a:endParaRPr lang="zh-HK" altLang="en-US" dirty="0"/>
          </a:p>
        </p:txBody>
      </p:sp>
      <p:pic>
        <p:nvPicPr>
          <p:cNvPr id="28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5181" y="1649512"/>
            <a:ext cx="504682" cy="579852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325061" y="1649512"/>
            <a:ext cx="2830824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1195" algn="l">
              <a:spcBef>
                <a:spcPts val="1814"/>
              </a:spcBef>
            </a:pPr>
            <a:r>
              <a:rPr lang="zh-TW" altLang="en-US" sz="3750" b="1" spc="-20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想一想</a:t>
            </a:r>
            <a:endParaRPr lang="zh-HK" altLang="en-US" sz="3750" b="1" spc="-20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pic>
        <p:nvPicPr>
          <p:cNvPr id="30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40552" y="6166478"/>
            <a:ext cx="990658" cy="398528"/>
          </a:xfrm>
          <a:prstGeom prst="rect">
            <a:avLst/>
          </a:prstGeom>
        </p:spPr>
      </p:pic>
      <p:grpSp>
        <p:nvGrpSpPr>
          <p:cNvPr id="31" name="object 13"/>
          <p:cNvGrpSpPr/>
          <p:nvPr/>
        </p:nvGrpSpPr>
        <p:grpSpPr>
          <a:xfrm>
            <a:off x="10631633" y="4968849"/>
            <a:ext cx="1018540" cy="1144905"/>
            <a:chOff x="10631633" y="4968849"/>
            <a:chExt cx="1018540" cy="1144905"/>
          </a:xfrm>
        </p:grpSpPr>
        <p:sp>
          <p:nvSpPr>
            <p:cNvPr id="32" name="object 14"/>
            <p:cNvSpPr/>
            <p:nvPr/>
          </p:nvSpPr>
          <p:spPr>
            <a:xfrm>
              <a:off x="10631627" y="5610694"/>
              <a:ext cx="1018540" cy="502920"/>
            </a:xfrm>
            <a:custGeom>
              <a:avLst/>
              <a:gdLst/>
              <a:ahLst/>
              <a:cxnLst/>
              <a:rect l="l" t="t" r="r" b="b"/>
              <a:pathLst>
                <a:path w="1018540" h="50292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14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57" y="4064"/>
                  </a:lnTo>
                  <a:lnTo>
                    <a:pt x="163550" y="15735"/>
                  </a:lnTo>
                  <a:lnTo>
                    <a:pt x="124421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302" y="124434"/>
                  </a:lnTo>
                  <a:lnTo>
                    <a:pt x="15722" y="163563"/>
                  </a:lnTo>
                  <a:lnTo>
                    <a:pt x="4051" y="206070"/>
                  </a:lnTo>
                  <a:lnTo>
                    <a:pt x="0" y="251218"/>
                  </a:lnTo>
                  <a:lnTo>
                    <a:pt x="4051" y="296379"/>
                  </a:lnTo>
                  <a:lnTo>
                    <a:pt x="15722" y="338874"/>
                  </a:lnTo>
                  <a:lnTo>
                    <a:pt x="34302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21" y="468134"/>
                  </a:lnTo>
                  <a:lnTo>
                    <a:pt x="163550" y="486714"/>
                  </a:lnTo>
                  <a:lnTo>
                    <a:pt x="206057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23" y="494207"/>
                  </a:lnTo>
                  <a:lnTo>
                    <a:pt x="344779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69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84" y="175006"/>
                  </a:lnTo>
                  <a:lnTo>
                    <a:pt x="326948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95" y="133362"/>
                  </a:lnTo>
                  <a:lnTo>
                    <a:pt x="161442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42" y="341680"/>
                  </a:lnTo>
                  <a:lnTo>
                    <a:pt x="202095" y="369087"/>
                  </a:lnTo>
                  <a:lnTo>
                    <a:pt x="251879" y="379145"/>
                  </a:lnTo>
                  <a:lnTo>
                    <a:pt x="279374" y="376174"/>
                  </a:lnTo>
                  <a:lnTo>
                    <a:pt x="304800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30" y="439470"/>
                  </a:lnTo>
                  <a:lnTo>
                    <a:pt x="295300" y="453034"/>
                  </a:lnTo>
                  <a:lnTo>
                    <a:pt x="251206" y="457784"/>
                  </a:lnTo>
                  <a:lnTo>
                    <a:pt x="203911" y="452323"/>
                  </a:lnTo>
                  <a:lnTo>
                    <a:pt x="160464" y="436753"/>
                  </a:lnTo>
                  <a:lnTo>
                    <a:pt x="122110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110" y="90106"/>
                  </a:lnTo>
                  <a:lnTo>
                    <a:pt x="160464" y="65697"/>
                  </a:lnTo>
                  <a:lnTo>
                    <a:pt x="203911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34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>
                  <a:moveTo>
                    <a:pt x="895451" y="251218"/>
                  </a:moveTo>
                  <a:lnTo>
                    <a:pt x="885393" y="201422"/>
                  </a:lnTo>
                  <a:lnTo>
                    <a:pt x="862825" y="167957"/>
                  </a:lnTo>
                  <a:lnTo>
                    <a:pt x="857986" y="160769"/>
                  </a:lnTo>
                  <a:lnTo>
                    <a:pt x="850785" y="155917"/>
                  </a:lnTo>
                  <a:lnTo>
                    <a:pt x="850785" y="251218"/>
                  </a:lnTo>
                  <a:lnTo>
                    <a:pt x="844232" y="283591"/>
                  </a:lnTo>
                  <a:lnTo>
                    <a:pt x="826376" y="310070"/>
                  </a:lnTo>
                  <a:lnTo>
                    <a:pt x="799909" y="327939"/>
                  </a:lnTo>
                  <a:lnTo>
                    <a:pt x="767537" y="334492"/>
                  </a:lnTo>
                  <a:lnTo>
                    <a:pt x="735152" y="327939"/>
                  </a:lnTo>
                  <a:lnTo>
                    <a:pt x="708685" y="310070"/>
                  </a:lnTo>
                  <a:lnTo>
                    <a:pt x="690816" y="283591"/>
                  </a:lnTo>
                  <a:lnTo>
                    <a:pt x="684276" y="251218"/>
                  </a:lnTo>
                  <a:lnTo>
                    <a:pt x="690816" y="218846"/>
                  </a:lnTo>
                  <a:lnTo>
                    <a:pt x="708685" y="192366"/>
                  </a:lnTo>
                  <a:lnTo>
                    <a:pt x="735152" y="174510"/>
                  </a:lnTo>
                  <a:lnTo>
                    <a:pt x="767537" y="167957"/>
                  </a:lnTo>
                  <a:lnTo>
                    <a:pt x="799909" y="174510"/>
                  </a:lnTo>
                  <a:lnTo>
                    <a:pt x="826376" y="192366"/>
                  </a:lnTo>
                  <a:lnTo>
                    <a:pt x="844232" y="218846"/>
                  </a:lnTo>
                  <a:lnTo>
                    <a:pt x="850785" y="251218"/>
                  </a:lnTo>
                  <a:lnTo>
                    <a:pt x="850785" y="155917"/>
                  </a:lnTo>
                  <a:lnTo>
                    <a:pt x="817321" y="133350"/>
                  </a:lnTo>
                  <a:lnTo>
                    <a:pt x="767537" y="123304"/>
                  </a:lnTo>
                  <a:lnTo>
                    <a:pt x="717740" y="133350"/>
                  </a:lnTo>
                  <a:lnTo>
                    <a:pt x="677075" y="160769"/>
                  </a:lnTo>
                  <a:lnTo>
                    <a:pt x="649655" y="201422"/>
                  </a:lnTo>
                  <a:lnTo>
                    <a:pt x="639610" y="251218"/>
                  </a:lnTo>
                  <a:lnTo>
                    <a:pt x="649655" y="301015"/>
                  </a:lnTo>
                  <a:lnTo>
                    <a:pt x="677075" y="341680"/>
                  </a:lnTo>
                  <a:lnTo>
                    <a:pt x="717740" y="369087"/>
                  </a:lnTo>
                  <a:lnTo>
                    <a:pt x="767537" y="379145"/>
                  </a:lnTo>
                  <a:lnTo>
                    <a:pt x="817321" y="369087"/>
                  </a:lnTo>
                  <a:lnTo>
                    <a:pt x="857986" y="341680"/>
                  </a:lnTo>
                  <a:lnTo>
                    <a:pt x="862825" y="334492"/>
                  </a:lnTo>
                  <a:lnTo>
                    <a:pt x="885393" y="301015"/>
                  </a:lnTo>
                  <a:lnTo>
                    <a:pt x="895451" y="251218"/>
                  </a:lnTo>
                  <a:close/>
                </a:path>
                <a:path w="1018540" h="502920">
                  <a:moveTo>
                    <a:pt x="1018032" y="251218"/>
                  </a:moveTo>
                  <a:lnTo>
                    <a:pt x="1013993" y="206070"/>
                  </a:lnTo>
                  <a:lnTo>
                    <a:pt x="1002322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73" y="341985"/>
                  </a:lnTo>
                  <a:lnTo>
                    <a:pt x="927963" y="380339"/>
                  </a:lnTo>
                  <a:lnTo>
                    <a:pt x="895959" y="412343"/>
                  </a:lnTo>
                  <a:lnTo>
                    <a:pt x="857605" y="436753"/>
                  </a:lnTo>
                  <a:lnTo>
                    <a:pt x="814158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109" y="436753"/>
                  </a:lnTo>
                  <a:lnTo>
                    <a:pt x="637755" y="412343"/>
                  </a:lnTo>
                  <a:lnTo>
                    <a:pt x="605751" y="380339"/>
                  </a:lnTo>
                  <a:lnTo>
                    <a:pt x="581342" y="341985"/>
                  </a:lnTo>
                  <a:lnTo>
                    <a:pt x="565785" y="298526"/>
                  </a:lnTo>
                  <a:lnTo>
                    <a:pt x="560311" y="251218"/>
                  </a:lnTo>
                  <a:lnTo>
                    <a:pt x="565785" y="203923"/>
                  </a:lnTo>
                  <a:lnTo>
                    <a:pt x="581342" y="160464"/>
                  </a:lnTo>
                  <a:lnTo>
                    <a:pt x="605751" y="122110"/>
                  </a:lnTo>
                  <a:lnTo>
                    <a:pt x="637755" y="90106"/>
                  </a:lnTo>
                  <a:lnTo>
                    <a:pt x="676109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58" y="50139"/>
                  </a:lnTo>
                  <a:lnTo>
                    <a:pt x="857605" y="65697"/>
                  </a:lnTo>
                  <a:lnTo>
                    <a:pt x="895959" y="90106"/>
                  </a:lnTo>
                  <a:lnTo>
                    <a:pt x="927963" y="122110"/>
                  </a:lnTo>
                  <a:lnTo>
                    <a:pt x="952373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87" y="59093"/>
                  </a:lnTo>
                  <a:lnTo>
                    <a:pt x="893635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702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48" y="124421"/>
                  </a:lnTo>
                  <a:lnTo>
                    <a:pt x="531368" y="163563"/>
                  </a:lnTo>
                  <a:lnTo>
                    <a:pt x="519696" y="206070"/>
                  </a:lnTo>
                  <a:lnTo>
                    <a:pt x="515645" y="251218"/>
                  </a:lnTo>
                  <a:lnTo>
                    <a:pt x="519696" y="296379"/>
                  </a:lnTo>
                  <a:lnTo>
                    <a:pt x="531368" y="338874"/>
                  </a:lnTo>
                  <a:lnTo>
                    <a:pt x="549948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702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35" y="468134"/>
                  </a:lnTo>
                  <a:lnTo>
                    <a:pt x="908278" y="457771"/>
                  </a:lnTo>
                  <a:lnTo>
                    <a:pt x="928687" y="443344"/>
                  </a:lnTo>
                  <a:lnTo>
                    <a:pt x="958964" y="413067"/>
                  </a:lnTo>
                  <a:lnTo>
                    <a:pt x="983742" y="378015"/>
                  </a:lnTo>
                  <a:lnTo>
                    <a:pt x="1002322" y="338874"/>
                  </a:lnTo>
                  <a:lnTo>
                    <a:pt x="1013993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pic>
          <p:nvPicPr>
            <p:cNvPr id="33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49775" y="4968849"/>
              <a:ext cx="966177" cy="672439"/>
            </a:xfrm>
            <a:prstGeom prst="rect">
              <a:avLst/>
            </a:prstGeom>
          </p:spPr>
        </p:pic>
      </p:grpSp>
      <p:sp>
        <p:nvSpPr>
          <p:cNvPr id="34" name="圓角矩形 33"/>
          <p:cNvSpPr/>
          <p:nvPr/>
        </p:nvSpPr>
        <p:spPr>
          <a:xfrm>
            <a:off x="2553580" y="2740964"/>
            <a:ext cx="7084841" cy="1822331"/>
          </a:xfrm>
          <a:prstGeom prst="roundRect">
            <a:avLst>
              <a:gd name="adj" fmla="val 50000"/>
            </a:avLst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320139" y="3080240"/>
            <a:ext cx="579829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ctr">
              <a:lnSpc>
                <a:spcPts val="4500"/>
              </a:lnSpc>
              <a:spcBef>
                <a:spcPts val="100"/>
              </a:spcBef>
            </a:pPr>
            <a:r>
              <a:rPr lang="zh-TW" altLang="en-US" sz="3500" b="1" spc="-5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把廚餘棄置於堆填區會帶來甚麼問題呢</a:t>
            </a:r>
            <a:r>
              <a:rPr lang="en-US" altLang="zh-TW" sz="3500" b="1" spc="-5" dirty="0">
                <a:solidFill>
                  <a:srgbClr val="034E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?</a:t>
            </a:r>
            <a:endParaRPr lang="zh-TW" altLang="en-US" sz="3500" b="1" spc="-5" dirty="0">
              <a:solidFill>
                <a:srgbClr val="034EA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/>
          <p:nvPr/>
        </p:nvSpPr>
        <p:spPr>
          <a:xfrm>
            <a:off x="479651" y="4438869"/>
            <a:ext cx="3449320" cy="1623060"/>
          </a:xfrm>
          <a:custGeom>
            <a:avLst/>
            <a:gdLst/>
            <a:ahLst/>
            <a:cxnLst/>
            <a:rect l="l" t="t" r="r" b="b"/>
            <a:pathLst>
              <a:path w="3449320" h="1623060">
                <a:moveTo>
                  <a:pt x="3273742" y="0"/>
                </a:moveTo>
                <a:lnTo>
                  <a:pt x="175437" y="0"/>
                </a:lnTo>
                <a:lnTo>
                  <a:pt x="128800" y="6267"/>
                </a:lnTo>
                <a:lnTo>
                  <a:pt x="86892" y="23953"/>
                </a:lnTo>
                <a:lnTo>
                  <a:pt x="51385" y="51385"/>
                </a:lnTo>
                <a:lnTo>
                  <a:pt x="23953" y="86892"/>
                </a:lnTo>
                <a:lnTo>
                  <a:pt x="6267" y="128800"/>
                </a:lnTo>
                <a:lnTo>
                  <a:pt x="0" y="175437"/>
                </a:lnTo>
                <a:lnTo>
                  <a:pt x="0" y="1447609"/>
                </a:lnTo>
                <a:lnTo>
                  <a:pt x="6267" y="1494246"/>
                </a:lnTo>
                <a:lnTo>
                  <a:pt x="23953" y="1536154"/>
                </a:lnTo>
                <a:lnTo>
                  <a:pt x="51385" y="1571661"/>
                </a:lnTo>
                <a:lnTo>
                  <a:pt x="86892" y="1599094"/>
                </a:lnTo>
                <a:lnTo>
                  <a:pt x="128800" y="1616780"/>
                </a:lnTo>
                <a:lnTo>
                  <a:pt x="175437" y="1623047"/>
                </a:lnTo>
                <a:lnTo>
                  <a:pt x="3273742" y="1623047"/>
                </a:lnTo>
                <a:lnTo>
                  <a:pt x="3320379" y="1616780"/>
                </a:lnTo>
                <a:lnTo>
                  <a:pt x="3362287" y="1599094"/>
                </a:lnTo>
                <a:lnTo>
                  <a:pt x="3397794" y="1571661"/>
                </a:lnTo>
                <a:lnTo>
                  <a:pt x="3425227" y="1536154"/>
                </a:lnTo>
                <a:lnTo>
                  <a:pt x="3442913" y="1494246"/>
                </a:lnTo>
                <a:lnTo>
                  <a:pt x="3449180" y="1447609"/>
                </a:lnTo>
                <a:lnTo>
                  <a:pt x="3449180" y="175437"/>
                </a:lnTo>
                <a:lnTo>
                  <a:pt x="3442913" y="128800"/>
                </a:lnTo>
                <a:lnTo>
                  <a:pt x="3425227" y="86892"/>
                </a:lnTo>
                <a:lnTo>
                  <a:pt x="3397794" y="51385"/>
                </a:lnTo>
                <a:lnTo>
                  <a:pt x="3362287" y="23953"/>
                </a:lnTo>
                <a:lnTo>
                  <a:pt x="3320379" y="6267"/>
                </a:lnTo>
                <a:lnTo>
                  <a:pt x="3273742" y="0"/>
                </a:lnTo>
                <a:close/>
              </a:path>
            </a:pathLst>
          </a:custGeom>
          <a:solidFill>
            <a:srgbClr val="0093B9"/>
          </a:solidFill>
        </p:spPr>
        <p:txBody>
          <a:bodyPr wrap="square" lIns="0" tIns="0" rIns="0" bIns="0" rtlCol="0"/>
          <a:lstStyle/>
          <a:p>
            <a:endParaRPr dirty="0">
              <a:ea typeface="微軟正黑體" panose="020B0604030504040204" pitchFamily="34" charset="-120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376030" y="4438869"/>
            <a:ext cx="3449320" cy="1623060"/>
          </a:xfrm>
          <a:custGeom>
            <a:avLst/>
            <a:gdLst/>
            <a:ahLst/>
            <a:cxnLst/>
            <a:rect l="l" t="t" r="r" b="b"/>
            <a:pathLst>
              <a:path w="3449320" h="1623060">
                <a:moveTo>
                  <a:pt x="3273742" y="0"/>
                </a:moveTo>
                <a:lnTo>
                  <a:pt x="175437" y="0"/>
                </a:lnTo>
                <a:lnTo>
                  <a:pt x="128800" y="6267"/>
                </a:lnTo>
                <a:lnTo>
                  <a:pt x="86892" y="23953"/>
                </a:lnTo>
                <a:lnTo>
                  <a:pt x="51385" y="51385"/>
                </a:lnTo>
                <a:lnTo>
                  <a:pt x="23953" y="86892"/>
                </a:lnTo>
                <a:lnTo>
                  <a:pt x="6267" y="128800"/>
                </a:lnTo>
                <a:lnTo>
                  <a:pt x="0" y="175437"/>
                </a:lnTo>
                <a:lnTo>
                  <a:pt x="0" y="1447609"/>
                </a:lnTo>
                <a:lnTo>
                  <a:pt x="6267" y="1494246"/>
                </a:lnTo>
                <a:lnTo>
                  <a:pt x="23953" y="1536154"/>
                </a:lnTo>
                <a:lnTo>
                  <a:pt x="51385" y="1571661"/>
                </a:lnTo>
                <a:lnTo>
                  <a:pt x="86892" y="1599094"/>
                </a:lnTo>
                <a:lnTo>
                  <a:pt x="128800" y="1616780"/>
                </a:lnTo>
                <a:lnTo>
                  <a:pt x="175437" y="1623047"/>
                </a:lnTo>
                <a:lnTo>
                  <a:pt x="3273742" y="1623047"/>
                </a:lnTo>
                <a:lnTo>
                  <a:pt x="3320379" y="1616780"/>
                </a:lnTo>
                <a:lnTo>
                  <a:pt x="3362287" y="1599094"/>
                </a:lnTo>
                <a:lnTo>
                  <a:pt x="3397794" y="1571661"/>
                </a:lnTo>
                <a:lnTo>
                  <a:pt x="3425227" y="1536154"/>
                </a:lnTo>
                <a:lnTo>
                  <a:pt x="3442913" y="1494246"/>
                </a:lnTo>
                <a:lnTo>
                  <a:pt x="3449180" y="1447609"/>
                </a:lnTo>
                <a:lnTo>
                  <a:pt x="3449180" y="175437"/>
                </a:lnTo>
                <a:lnTo>
                  <a:pt x="3442913" y="128800"/>
                </a:lnTo>
                <a:lnTo>
                  <a:pt x="3425227" y="86892"/>
                </a:lnTo>
                <a:lnTo>
                  <a:pt x="3397794" y="51385"/>
                </a:lnTo>
                <a:lnTo>
                  <a:pt x="3362287" y="23953"/>
                </a:lnTo>
                <a:lnTo>
                  <a:pt x="3320379" y="6267"/>
                </a:lnTo>
                <a:lnTo>
                  <a:pt x="3273742" y="0"/>
                </a:lnTo>
                <a:close/>
              </a:path>
            </a:pathLst>
          </a:custGeom>
          <a:solidFill>
            <a:srgbClr val="994385"/>
          </a:solidFill>
        </p:spPr>
        <p:txBody>
          <a:bodyPr wrap="square" lIns="0" tIns="0" rIns="0" bIns="0" rtlCol="0"/>
          <a:lstStyle/>
          <a:p>
            <a:endParaRPr dirty="0">
              <a:ea typeface="微軟正黑體" panose="020B0604030504040204" pitchFamily="34" charset="-120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4380246" y="2334724"/>
            <a:ext cx="3449320" cy="1623060"/>
          </a:xfrm>
          <a:custGeom>
            <a:avLst/>
            <a:gdLst/>
            <a:ahLst/>
            <a:cxnLst/>
            <a:rect l="l" t="t" r="r" b="b"/>
            <a:pathLst>
              <a:path w="3449320" h="1623060">
                <a:moveTo>
                  <a:pt x="3273742" y="0"/>
                </a:moveTo>
                <a:lnTo>
                  <a:pt x="175437" y="0"/>
                </a:lnTo>
                <a:lnTo>
                  <a:pt x="128800" y="6267"/>
                </a:lnTo>
                <a:lnTo>
                  <a:pt x="86892" y="23953"/>
                </a:lnTo>
                <a:lnTo>
                  <a:pt x="51385" y="51385"/>
                </a:lnTo>
                <a:lnTo>
                  <a:pt x="23953" y="86892"/>
                </a:lnTo>
                <a:lnTo>
                  <a:pt x="6267" y="128800"/>
                </a:lnTo>
                <a:lnTo>
                  <a:pt x="0" y="175437"/>
                </a:lnTo>
                <a:lnTo>
                  <a:pt x="0" y="1447609"/>
                </a:lnTo>
                <a:lnTo>
                  <a:pt x="6267" y="1494246"/>
                </a:lnTo>
                <a:lnTo>
                  <a:pt x="23953" y="1536154"/>
                </a:lnTo>
                <a:lnTo>
                  <a:pt x="51385" y="1571661"/>
                </a:lnTo>
                <a:lnTo>
                  <a:pt x="86892" y="1599094"/>
                </a:lnTo>
                <a:lnTo>
                  <a:pt x="128800" y="1616780"/>
                </a:lnTo>
                <a:lnTo>
                  <a:pt x="175437" y="1623047"/>
                </a:lnTo>
                <a:lnTo>
                  <a:pt x="3273742" y="1623047"/>
                </a:lnTo>
                <a:lnTo>
                  <a:pt x="3320379" y="1616780"/>
                </a:lnTo>
                <a:lnTo>
                  <a:pt x="3362287" y="1599094"/>
                </a:lnTo>
                <a:lnTo>
                  <a:pt x="3397794" y="1571661"/>
                </a:lnTo>
                <a:lnTo>
                  <a:pt x="3425227" y="1536154"/>
                </a:lnTo>
                <a:lnTo>
                  <a:pt x="3442913" y="1494246"/>
                </a:lnTo>
                <a:lnTo>
                  <a:pt x="3449180" y="1447609"/>
                </a:lnTo>
                <a:lnTo>
                  <a:pt x="3449180" y="175437"/>
                </a:lnTo>
                <a:lnTo>
                  <a:pt x="3442913" y="128800"/>
                </a:lnTo>
                <a:lnTo>
                  <a:pt x="3425227" y="86892"/>
                </a:lnTo>
                <a:lnTo>
                  <a:pt x="3397794" y="51385"/>
                </a:lnTo>
                <a:lnTo>
                  <a:pt x="3362287" y="23953"/>
                </a:lnTo>
                <a:lnTo>
                  <a:pt x="3320379" y="6267"/>
                </a:lnTo>
                <a:lnTo>
                  <a:pt x="3273742" y="0"/>
                </a:lnTo>
                <a:close/>
              </a:path>
            </a:pathLst>
          </a:custGeom>
          <a:solidFill>
            <a:srgbClr val="009FD7"/>
          </a:solidFill>
        </p:spPr>
        <p:txBody>
          <a:bodyPr wrap="square" lIns="0" tIns="0" rIns="0" bIns="0" rtlCol="0"/>
          <a:lstStyle/>
          <a:p>
            <a:endParaRPr dirty="0">
              <a:ea typeface="微軟正黑體" panose="020B0604030504040204" pitchFamily="34" charset="-120"/>
            </a:endParaRPr>
          </a:p>
        </p:txBody>
      </p:sp>
      <p:sp>
        <p:nvSpPr>
          <p:cNvPr id="25" name="object 5"/>
          <p:cNvSpPr/>
          <p:nvPr/>
        </p:nvSpPr>
        <p:spPr>
          <a:xfrm>
            <a:off x="488703" y="2334724"/>
            <a:ext cx="3449320" cy="1623060"/>
          </a:xfrm>
          <a:custGeom>
            <a:avLst/>
            <a:gdLst/>
            <a:ahLst/>
            <a:cxnLst/>
            <a:rect l="l" t="t" r="r" b="b"/>
            <a:pathLst>
              <a:path w="3449320" h="1623060">
                <a:moveTo>
                  <a:pt x="3273742" y="0"/>
                </a:moveTo>
                <a:lnTo>
                  <a:pt x="175437" y="0"/>
                </a:lnTo>
                <a:lnTo>
                  <a:pt x="128800" y="6267"/>
                </a:lnTo>
                <a:lnTo>
                  <a:pt x="86892" y="23953"/>
                </a:lnTo>
                <a:lnTo>
                  <a:pt x="51385" y="51385"/>
                </a:lnTo>
                <a:lnTo>
                  <a:pt x="23953" y="86892"/>
                </a:lnTo>
                <a:lnTo>
                  <a:pt x="6267" y="128800"/>
                </a:lnTo>
                <a:lnTo>
                  <a:pt x="0" y="175437"/>
                </a:lnTo>
                <a:lnTo>
                  <a:pt x="0" y="1447609"/>
                </a:lnTo>
                <a:lnTo>
                  <a:pt x="6267" y="1494246"/>
                </a:lnTo>
                <a:lnTo>
                  <a:pt x="23953" y="1536154"/>
                </a:lnTo>
                <a:lnTo>
                  <a:pt x="51385" y="1571661"/>
                </a:lnTo>
                <a:lnTo>
                  <a:pt x="86892" y="1599094"/>
                </a:lnTo>
                <a:lnTo>
                  <a:pt x="128800" y="1616780"/>
                </a:lnTo>
                <a:lnTo>
                  <a:pt x="175437" y="1623047"/>
                </a:lnTo>
                <a:lnTo>
                  <a:pt x="3273742" y="1623047"/>
                </a:lnTo>
                <a:lnTo>
                  <a:pt x="3320379" y="1616780"/>
                </a:lnTo>
                <a:lnTo>
                  <a:pt x="3362287" y="1599094"/>
                </a:lnTo>
                <a:lnTo>
                  <a:pt x="3397794" y="1571661"/>
                </a:lnTo>
                <a:lnTo>
                  <a:pt x="3425227" y="1536154"/>
                </a:lnTo>
                <a:lnTo>
                  <a:pt x="3442913" y="1494246"/>
                </a:lnTo>
                <a:lnTo>
                  <a:pt x="3449180" y="1447609"/>
                </a:lnTo>
                <a:lnTo>
                  <a:pt x="3449180" y="175437"/>
                </a:lnTo>
                <a:lnTo>
                  <a:pt x="3442913" y="128800"/>
                </a:lnTo>
                <a:lnTo>
                  <a:pt x="3425227" y="86892"/>
                </a:lnTo>
                <a:lnTo>
                  <a:pt x="3397794" y="51385"/>
                </a:lnTo>
                <a:lnTo>
                  <a:pt x="3362287" y="23953"/>
                </a:lnTo>
                <a:lnTo>
                  <a:pt x="3320379" y="6267"/>
                </a:lnTo>
                <a:lnTo>
                  <a:pt x="3273742" y="0"/>
                </a:lnTo>
                <a:close/>
              </a:path>
            </a:pathLst>
          </a:custGeom>
          <a:solidFill>
            <a:srgbClr val="034EA1"/>
          </a:solidFill>
        </p:spPr>
        <p:txBody>
          <a:bodyPr wrap="square" lIns="0" tIns="0" rIns="0" bIns="0" rtlCol="0"/>
          <a:lstStyle/>
          <a:p>
            <a:endParaRPr dirty="0">
              <a:ea typeface="微軟正黑體" panose="020B0604030504040204" pitchFamily="34" charset="-120"/>
            </a:endParaRPr>
          </a:p>
        </p:txBody>
      </p:sp>
      <p:sp>
        <p:nvSpPr>
          <p:cNvPr id="26" name="object 8"/>
          <p:cNvSpPr txBox="1"/>
          <p:nvPr/>
        </p:nvSpPr>
        <p:spPr>
          <a:xfrm>
            <a:off x="906103" y="4841180"/>
            <a:ext cx="2596515" cy="757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800"/>
              </a:lnSpc>
              <a:spcBef>
                <a:spcPts val="100"/>
              </a:spcBef>
            </a:pPr>
            <a:r>
              <a:rPr sz="2250" b="1" spc="-3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需要進一步妥善處理滲濾污水及溫室氣體</a:t>
            </a:r>
            <a:endParaRPr sz="225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27" name="object 9"/>
          <p:cNvSpPr txBox="1"/>
          <p:nvPr/>
        </p:nvSpPr>
        <p:spPr>
          <a:xfrm>
            <a:off x="772433" y="2951817"/>
            <a:ext cx="2881630" cy="35843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50" b="1" spc="-3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不符合持續發展的原則</a:t>
            </a:r>
            <a:endParaRPr sz="225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28" name="object 10"/>
          <p:cNvSpPr txBox="1"/>
          <p:nvPr/>
        </p:nvSpPr>
        <p:spPr>
          <a:xfrm>
            <a:off x="4818211" y="2951817"/>
            <a:ext cx="2596515" cy="35843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50" b="1" spc="-3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對環境造成不良影響</a:t>
            </a:r>
            <a:endParaRPr sz="225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29" name="object 11"/>
          <p:cNvSpPr/>
          <p:nvPr/>
        </p:nvSpPr>
        <p:spPr>
          <a:xfrm>
            <a:off x="8263163" y="2334724"/>
            <a:ext cx="3449320" cy="1623060"/>
          </a:xfrm>
          <a:custGeom>
            <a:avLst/>
            <a:gdLst/>
            <a:ahLst/>
            <a:cxnLst/>
            <a:rect l="l" t="t" r="r" b="b"/>
            <a:pathLst>
              <a:path w="3449320" h="1623060">
                <a:moveTo>
                  <a:pt x="3273742" y="0"/>
                </a:moveTo>
                <a:lnTo>
                  <a:pt x="175437" y="0"/>
                </a:lnTo>
                <a:lnTo>
                  <a:pt x="128800" y="6267"/>
                </a:lnTo>
                <a:lnTo>
                  <a:pt x="86892" y="23953"/>
                </a:lnTo>
                <a:lnTo>
                  <a:pt x="51385" y="51385"/>
                </a:lnTo>
                <a:lnTo>
                  <a:pt x="23953" y="86892"/>
                </a:lnTo>
                <a:lnTo>
                  <a:pt x="6267" y="128800"/>
                </a:lnTo>
                <a:lnTo>
                  <a:pt x="0" y="175437"/>
                </a:lnTo>
                <a:lnTo>
                  <a:pt x="0" y="1447609"/>
                </a:lnTo>
                <a:lnTo>
                  <a:pt x="6267" y="1494246"/>
                </a:lnTo>
                <a:lnTo>
                  <a:pt x="23953" y="1536154"/>
                </a:lnTo>
                <a:lnTo>
                  <a:pt x="51385" y="1571661"/>
                </a:lnTo>
                <a:lnTo>
                  <a:pt x="86892" y="1599094"/>
                </a:lnTo>
                <a:lnTo>
                  <a:pt x="128800" y="1616780"/>
                </a:lnTo>
                <a:lnTo>
                  <a:pt x="175437" y="1623047"/>
                </a:lnTo>
                <a:lnTo>
                  <a:pt x="3273742" y="1623047"/>
                </a:lnTo>
                <a:lnTo>
                  <a:pt x="3320379" y="1616780"/>
                </a:lnTo>
                <a:lnTo>
                  <a:pt x="3362287" y="1599094"/>
                </a:lnTo>
                <a:lnTo>
                  <a:pt x="3397794" y="1571661"/>
                </a:lnTo>
                <a:lnTo>
                  <a:pt x="3425227" y="1536154"/>
                </a:lnTo>
                <a:lnTo>
                  <a:pt x="3442913" y="1494246"/>
                </a:lnTo>
                <a:lnTo>
                  <a:pt x="3449180" y="1447609"/>
                </a:lnTo>
                <a:lnTo>
                  <a:pt x="3449180" y="175437"/>
                </a:lnTo>
                <a:lnTo>
                  <a:pt x="3442913" y="128800"/>
                </a:lnTo>
                <a:lnTo>
                  <a:pt x="3425227" y="86892"/>
                </a:lnTo>
                <a:lnTo>
                  <a:pt x="3397794" y="51385"/>
                </a:lnTo>
                <a:lnTo>
                  <a:pt x="3362287" y="23953"/>
                </a:lnTo>
                <a:lnTo>
                  <a:pt x="3320379" y="6267"/>
                </a:lnTo>
                <a:lnTo>
                  <a:pt x="3273742" y="0"/>
                </a:lnTo>
                <a:close/>
              </a:path>
            </a:pathLst>
          </a:custGeom>
          <a:solidFill>
            <a:srgbClr val="00B8B6"/>
          </a:solidFill>
        </p:spPr>
        <p:txBody>
          <a:bodyPr wrap="square" lIns="0" tIns="0" rIns="0" bIns="0" rtlCol="0"/>
          <a:lstStyle/>
          <a:p>
            <a:endParaRPr dirty="0">
              <a:ea typeface="微軟正黑體" panose="020B0604030504040204" pitchFamily="34" charset="-120"/>
            </a:endParaRPr>
          </a:p>
        </p:txBody>
      </p:sp>
      <p:sp>
        <p:nvSpPr>
          <p:cNvPr id="30" name="object 12"/>
          <p:cNvSpPr txBox="1"/>
          <p:nvPr/>
        </p:nvSpPr>
        <p:spPr>
          <a:xfrm>
            <a:off x="4961079" y="4841180"/>
            <a:ext cx="2310765" cy="757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800"/>
              </a:lnSpc>
              <a:spcBef>
                <a:spcPts val="100"/>
              </a:spcBef>
            </a:pPr>
            <a:r>
              <a:rPr sz="2250" b="1" spc="-3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浪費了當中有用的有機物質</a:t>
            </a:r>
            <a:endParaRPr sz="225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31" name="object 13"/>
          <p:cNvSpPr txBox="1"/>
          <p:nvPr/>
        </p:nvSpPr>
        <p:spPr>
          <a:xfrm>
            <a:off x="8597852" y="2728464"/>
            <a:ext cx="2881630" cy="757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800"/>
              </a:lnSpc>
              <a:spcBef>
                <a:spcPts val="100"/>
              </a:spcBef>
            </a:pPr>
            <a:r>
              <a:rPr sz="2250" b="1" spc="-3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佔用寶貴的堆填空間，而且會產生氣味</a:t>
            </a:r>
            <a:endParaRPr sz="225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32" name="圓角矩形 31"/>
          <p:cNvSpPr/>
          <p:nvPr/>
        </p:nvSpPr>
        <p:spPr>
          <a:xfrm>
            <a:off x="8330201" y="4499933"/>
            <a:ext cx="2494910" cy="889829"/>
          </a:xfrm>
          <a:prstGeom prst="roundRect">
            <a:avLst>
              <a:gd name="adj" fmla="val 14710"/>
            </a:avLst>
          </a:prstGeom>
          <a:noFill/>
          <a:ln w="28575">
            <a:solidFill>
              <a:srgbClr val="0070C0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1362545417">
                  <a:custGeom>
                    <a:avLst/>
                    <a:gdLst>
                      <a:gd name="connsiteX0" fmla="*/ 0 w 2494910"/>
                      <a:gd name="connsiteY0" fmla="*/ 130894 h 889829"/>
                      <a:gd name="connsiteX1" fmla="*/ 130894 w 2494910"/>
                      <a:gd name="connsiteY1" fmla="*/ 0 h 889829"/>
                      <a:gd name="connsiteX2" fmla="*/ 622181 w 2494910"/>
                      <a:gd name="connsiteY2" fmla="*/ 0 h 889829"/>
                      <a:gd name="connsiteX3" fmla="*/ 1180461 w 2494910"/>
                      <a:gd name="connsiteY3" fmla="*/ 0 h 889829"/>
                      <a:gd name="connsiteX4" fmla="*/ 1694079 w 2494910"/>
                      <a:gd name="connsiteY4" fmla="*/ 0 h 889829"/>
                      <a:gd name="connsiteX5" fmla="*/ 2364016 w 2494910"/>
                      <a:gd name="connsiteY5" fmla="*/ 0 h 889829"/>
                      <a:gd name="connsiteX6" fmla="*/ 2494910 w 2494910"/>
                      <a:gd name="connsiteY6" fmla="*/ 130894 h 889829"/>
                      <a:gd name="connsiteX7" fmla="*/ 2494910 w 2494910"/>
                      <a:gd name="connsiteY7" fmla="*/ 438634 h 889829"/>
                      <a:gd name="connsiteX8" fmla="*/ 2494910 w 2494910"/>
                      <a:gd name="connsiteY8" fmla="*/ 758935 h 889829"/>
                      <a:gd name="connsiteX9" fmla="*/ 2364016 w 2494910"/>
                      <a:gd name="connsiteY9" fmla="*/ 889829 h 889829"/>
                      <a:gd name="connsiteX10" fmla="*/ 1872729 w 2494910"/>
                      <a:gd name="connsiteY10" fmla="*/ 889829 h 889829"/>
                      <a:gd name="connsiteX11" fmla="*/ 1314449 w 2494910"/>
                      <a:gd name="connsiteY11" fmla="*/ 889829 h 889829"/>
                      <a:gd name="connsiteX12" fmla="*/ 756168 w 2494910"/>
                      <a:gd name="connsiteY12" fmla="*/ 889829 h 889829"/>
                      <a:gd name="connsiteX13" fmla="*/ 130894 w 2494910"/>
                      <a:gd name="connsiteY13" fmla="*/ 889829 h 889829"/>
                      <a:gd name="connsiteX14" fmla="*/ 0 w 2494910"/>
                      <a:gd name="connsiteY14" fmla="*/ 758935 h 889829"/>
                      <a:gd name="connsiteX15" fmla="*/ 0 w 2494910"/>
                      <a:gd name="connsiteY15" fmla="*/ 432354 h 889829"/>
                      <a:gd name="connsiteX16" fmla="*/ 0 w 2494910"/>
                      <a:gd name="connsiteY16" fmla="*/ 130894 h 8898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494910" h="889829" extrusionOk="0">
                        <a:moveTo>
                          <a:pt x="0" y="130894"/>
                        </a:moveTo>
                        <a:cubicBezTo>
                          <a:pt x="-3643" y="61596"/>
                          <a:pt x="50077" y="5186"/>
                          <a:pt x="130894" y="0"/>
                        </a:cubicBezTo>
                        <a:cubicBezTo>
                          <a:pt x="314783" y="-44386"/>
                          <a:pt x="495028" y="26803"/>
                          <a:pt x="622181" y="0"/>
                        </a:cubicBezTo>
                        <a:cubicBezTo>
                          <a:pt x="749334" y="-26803"/>
                          <a:pt x="1058797" y="27702"/>
                          <a:pt x="1180461" y="0"/>
                        </a:cubicBezTo>
                        <a:cubicBezTo>
                          <a:pt x="1302125" y="-27702"/>
                          <a:pt x="1451819" y="4611"/>
                          <a:pt x="1694079" y="0"/>
                        </a:cubicBezTo>
                        <a:cubicBezTo>
                          <a:pt x="1936339" y="-4611"/>
                          <a:pt x="2097798" y="47558"/>
                          <a:pt x="2364016" y="0"/>
                        </a:cubicBezTo>
                        <a:cubicBezTo>
                          <a:pt x="2434783" y="-6081"/>
                          <a:pt x="2499202" y="61104"/>
                          <a:pt x="2494910" y="130894"/>
                        </a:cubicBezTo>
                        <a:cubicBezTo>
                          <a:pt x="2498932" y="202148"/>
                          <a:pt x="2492743" y="336047"/>
                          <a:pt x="2494910" y="438634"/>
                        </a:cubicBezTo>
                        <a:cubicBezTo>
                          <a:pt x="2497077" y="541221"/>
                          <a:pt x="2489406" y="679565"/>
                          <a:pt x="2494910" y="758935"/>
                        </a:cubicBezTo>
                        <a:cubicBezTo>
                          <a:pt x="2494771" y="838040"/>
                          <a:pt x="2448324" y="903570"/>
                          <a:pt x="2364016" y="889829"/>
                        </a:cubicBezTo>
                        <a:cubicBezTo>
                          <a:pt x="2170401" y="930673"/>
                          <a:pt x="2025090" y="847795"/>
                          <a:pt x="1872729" y="889829"/>
                        </a:cubicBezTo>
                        <a:cubicBezTo>
                          <a:pt x="1720368" y="931863"/>
                          <a:pt x="1472832" y="873120"/>
                          <a:pt x="1314449" y="889829"/>
                        </a:cubicBezTo>
                        <a:cubicBezTo>
                          <a:pt x="1156066" y="906538"/>
                          <a:pt x="965374" y="876503"/>
                          <a:pt x="756168" y="889829"/>
                        </a:cubicBezTo>
                        <a:cubicBezTo>
                          <a:pt x="546962" y="903155"/>
                          <a:pt x="386932" y="843617"/>
                          <a:pt x="130894" y="889829"/>
                        </a:cubicBezTo>
                        <a:cubicBezTo>
                          <a:pt x="66329" y="908182"/>
                          <a:pt x="-15421" y="831599"/>
                          <a:pt x="0" y="758935"/>
                        </a:cubicBezTo>
                        <a:cubicBezTo>
                          <a:pt x="-14218" y="692805"/>
                          <a:pt x="7231" y="551690"/>
                          <a:pt x="0" y="432354"/>
                        </a:cubicBezTo>
                        <a:cubicBezTo>
                          <a:pt x="-7231" y="313018"/>
                          <a:pt x="13165" y="216551"/>
                          <a:pt x="0" y="13089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ea typeface="微軟正黑體" panose="020B0604030504040204" pitchFamily="34" charset="-120"/>
            </a:endParaRPr>
          </a:p>
        </p:txBody>
      </p:sp>
      <p:grpSp>
        <p:nvGrpSpPr>
          <p:cNvPr id="33" name="object 23"/>
          <p:cNvGrpSpPr>
            <a:grpSpLocks noChangeAspect="1"/>
          </p:cNvGrpSpPr>
          <p:nvPr/>
        </p:nvGrpSpPr>
        <p:grpSpPr>
          <a:xfrm>
            <a:off x="10584791" y="4729465"/>
            <a:ext cx="1318892" cy="1590114"/>
            <a:chOff x="3941279" y="4442548"/>
            <a:chExt cx="1732280" cy="2088514"/>
          </a:xfrm>
        </p:grpSpPr>
        <p:sp>
          <p:nvSpPr>
            <p:cNvPr id="34" name="object 24"/>
            <p:cNvSpPr/>
            <p:nvPr/>
          </p:nvSpPr>
          <p:spPr>
            <a:xfrm>
              <a:off x="4409196" y="6347449"/>
              <a:ext cx="929640" cy="183515"/>
            </a:xfrm>
            <a:custGeom>
              <a:avLst/>
              <a:gdLst/>
              <a:ahLst/>
              <a:cxnLst/>
              <a:rect l="l" t="t" r="r" b="b"/>
              <a:pathLst>
                <a:path w="929639" h="183515">
                  <a:moveTo>
                    <a:pt x="464553" y="0"/>
                  </a:moveTo>
                  <a:lnTo>
                    <a:pt x="389200" y="1199"/>
                  </a:lnTo>
                  <a:lnTo>
                    <a:pt x="317718" y="4671"/>
                  </a:lnTo>
                  <a:lnTo>
                    <a:pt x="251064" y="10227"/>
                  </a:lnTo>
                  <a:lnTo>
                    <a:pt x="190194" y="17679"/>
                  </a:lnTo>
                  <a:lnTo>
                    <a:pt x="136064" y="26838"/>
                  </a:lnTo>
                  <a:lnTo>
                    <a:pt x="89631" y="37516"/>
                  </a:lnTo>
                  <a:lnTo>
                    <a:pt x="51852" y="49523"/>
                  </a:lnTo>
                  <a:lnTo>
                    <a:pt x="6080" y="76775"/>
                  </a:lnTo>
                  <a:lnTo>
                    <a:pt x="0" y="91643"/>
                  </a:lnTo>
                  <a:lnTo>
                    <a:pt x="6080" y="106510"/>
                  </a:lnTo>
                  <a:lnTo>
                    <a:pt x="51852" y="133762"/>
                  </a:lnTo>
                  <a:lnTo>
                    <a:pt x="89631" y="145770"/>
                  </a:lnTo>
                  <a:lnTo>
                    <a:pt x="136064" y="156448"/>
                  </a:lnTo>
                  <a:lnTo>
                    <a:pt x="190194" y="165607"/>
                  </a:lnTo>
                  <a:lnTo>
                    <a:pt x="251064" y="173059"/>
                  </a:lnTo>
                  <a:lnTo>
                    <a:pt x="317718" y="178615"/>
                  </a:lnTo>
                  <a:lnTo>
                    <a:pt x="389200" y="182087"/>
                  </a:lnTo>
                  <a:lnTo>
                    <a:pt x="464553" y="183286"/>
                  </a:lnTo>
                  <a:lnTo>
                    <a:pt x="539906" y="182087"/>
                  </a:lnTo>
                  <a:lnTo>
                    <a:pt x="611387" y="178615"/>
                  </a:lnTo>
                  <a:lnTo>
                    <a:pt x="678042" y="173059"/>
                  </a:lnTo>
                  <a:lnTo>
                    <a:pt x="738912" y="165607"/>
                  </a:lnTo>
                  <a:lnTo>
                    <a:pt x="793041" y="156448"/>
                  </a:lnTo>
                  <a:lnTo>
                    <a:pt x="839474" y="145770"/>
                  </a:lnTo>
                  <a:lnTo>
                    <a:pt x="877253" y="133762"/>
                  </a:lnTo>
                  <a:lnTo>
                    <a:pt x="923026" y="106510"/>
                  </a:lnTo>
                  <a:lnTo>
                    <a:pt x="929106" y="91643"/>
                  </a:lnTo>
                  <a:lnTo>
                    <a:pt x="923026" y="76775"/>
                  </a:lnTo>
                  <a:lnTo>
                    <a:pt x="877253" y="49523"/>
                  </a:lnTo>
                  <a:lnTo>
                    <a:pt x="839474" y="37516"/>
                  </a:lnTo>
                  <a:lnTo>
                    <a:pt x="793041" y="26838"/>
                  </a:lnTo>
                  <a:lnTo>
                    <a:pt x="738912" y="17679"/>
                  </a:lnTo>
                  <a:lnTo>
                    <a:pt x="678042" y="10227"/>
                  </a:lnTo>
                  <a:lnTo>
                    <a:pt x="611387" y="4671"/>
                  </a:lnTo>
                  <a:lnTo>
                    <a:pt x="539906" y="1199"/>
                  </a:lnTo>
                  <a:lnTo>
                    <a:pt x="464553" y="0"/>
                  </a:lnTo>
                  <a:close/>
                </a:path>
              </a:pathLst>
            </a:custGeom>
            <a:solidFill>
              <a:srgbClr val="005458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ea typeface="微軟正黑體" panose="020B0604030504040204" pitchFamily="34" charset="-120"/>
              </a:endParaRPr>
            </a:p>
          </p:txBody>
        </p:sp>
        <p:pic>
          <p:nvPicPr>
            <p:cNvPr id="3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41279" y="4442548"/>
              <a:ext cx="1731822" cy="2020156"/>
            </a:xfrm>
            <a:prstGeom prst="rect">
              <a:avLst/>
            </a:prstGeom>
          </p:spPr>
        </p:pic>
      </p:grpSp>
      <p:sp>
        <p:nvSpPr>
          <p:cNvPr id="3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香港主要的都市固體廢物：廚餘</a:t>
            </a:r>
            <a:endParaRPr lang="zh-HK" altLang="en-US" dirty="0"/>
          </a:p>
        </p:txBody>
      </p:sp>
      <p:sp>
        <p:nvSpPr>
          <p:cNvPr id="37" name="文字方塊 36"/>
          <p:cNvSpPr txBox="1"/>
          <p:nvPr/>
        </p:nvSpPr>
        <p:spPr>
          <a:xfrm>
            <a:off x="8368917" y="4637070"/>
            <a:ext cx="241747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7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若要改善香港的廚餘</a:t>
            </a:r>
          </a:p>
          <a:p>
            <a:pPr algn="ctr"/>
            <a:r>
              <a:rPr lang="zh-TW" altLang="en-US" sz="17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問題，應從何做起呢？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e-recycle@Schoo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">
      <a:majorFont>
        <a:latin typeface="Poppins"/>
        <a:ea typeface="Noto Sans HK"/>
        <a:cs typeface=""/>
      </a:majorFont>
      <a:minorFont>
        <a:latin typeface="Poppins"/>
        <a:ea typeface="Noto Sans H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">
      <a:majorFont>
        <a:latin typeface="Poppins"/>
        <a:ea typeface="Noto Sans HK"/>
        <a:cs typeface=""/>
      </a:majorFont>
      <a:minorFont>
        <a:latin typeface="Poppins"/>
        <a:ea typeface="Noto Sans H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691</Words>
  <Application>Microsoft Office PowerPoint</Application>
  <PresentationFormat>寬螢幕</PresentationFormat>
  <Paragraphs>155</Paragraphs>
  <Slides>23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23</vt:i4>
      </vt:variant>
    </vt:vector>
  </HeadingPairs>
  <TitlesOfParts>
    <vt:vector size="38" baseType="lpstr">
      <vt:lpstr>Poppins Medium</vt:lpstr>
      <vt:lpstr>Calibri Light</vt:lpstr>
      <vt:lpstr>Abhaya Libre</vt:lpstr>
      <vt:lpstr>Adobe Fan Heiti Std B</vt:lpstr>
      <vt:lpstr>Aptos</vt:lpstr>
      <vt:lpstr>新細明體</vt:lpstr>
      <vt:lpstr>Noto Sans HK Bold</vt:lpstr>
      <vt:lpstr>Noto Sans HK</vt:lpstr>
      <vt:lpstr>Poppins</vt:lpstr>
      <vt:lpstr>微軟正黑體</vt:lpstr>
      <vt:lpstr>Arial</vt:lpstr>
      <vt:lpstr>微軟正黑體</vt:lpstr>
      <vt:lpstr>Calibri</vt:lpstr>
      <vt:lpstr>We-recycle@School</vt:lpstr>
      <vt:lpstr>Blank</vt:lpstr>
      <vt:lpstr>PowerPoint 簡報</vt:lpstr>
      <vt:lpstr>PowerPoint 簡報</vt:lpstr>
      <vt:lpstr>考考你</vt:lpstr>
      <vt:lpstr>考考你</vt:lpstr>
      <vt:lpstr>考考你</vt:lpstr>
      <vt:lpstr>香港主要的都市固體廢物：廚餘</vt:lpstr>
      <vt:lpstr>香港主要的都市固體廢物：廚餘</vt:lpstr>
      <vt:lpstr>香港主要的都市固體廢物：廚餘</vt:lpstr>
      <vt:lpstr>香港主要的都市固體廢物：廚餘</vt:lpstr>
      <vt:lpstr>香港廚餘管理策略</vt:lpstr>
      <vt:lpstr>香港廚餘管理策略</vt:lpstr>
      <vt:lpstr>香港廚餘管理策略</vt:lpstr>
      <vt:lpstr>香港廚餘管理策略</vt:lpstr>
      <vt:lpstr>分辨可回收廚餘及不可回收廚餘</vt:lpstr>
      <vt:lpstr>傳統廚餘回收桶 VS 智能廚餘回收桶</vt:lpstr>
      <vt:lpstr>家居廚餘回收步驟</vt:lpstr>
      <vt:lpstr>香港廚餘管理策略</vt:lpstr>
      <vt:lpstr>有機資源回收中心 (第一期) O·PARK 1</vt:lpstr>
      <vt:lpstr>有機資源回收中心 (第一期) O·PARK 1</vt:lpstr>
      <vt:lpstr>分組討論</vt:lpstr>
      <vt:lpstr>減少廚餘的方法</vt:lpstr>
      <vt:lpstr>廚餘回收的好處</vt:lpstr>
      <vt:lpstr>總結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Chiu-sang Raymond LEUNG</dc:creator>
  <cp:lastModifiedBy>Chun-pong Klaus CHAN</cp:lastModifiedBy>
  <cp:revision>92</cp:revision>
  <dcterms:created xsi:type="dcterms:W3CDTF">2024-10-14T02:48:56Z</dcterms:created>
  <dcterms:modified xsi:type="dcterms:W3CDTF">2024-10-21T07:29:13Z</dcterms:modified>
</cp:coreProperties>
</file>