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07" autoAdjust="0"/>
    <p:restoredTop sz="94660"/>
  </p:normalViewPr>
  <p:slideViewPr>
    <p:cSldViewPr>
      <p:cViewPr varScale="1">
        <p:scale>
          <a:sx n="83" d="100"/>
          <a:sy n="83" d="100"/>
        </p:scale>
        <p:origin x="3840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034EA2"/>
                </a:solidFill>
                <a:latin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Boing Medium"/>
                <a:cs typeface="Boing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30"/>
            <a:ext cx="7559992" cy="1068927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69250" y="8389810"/>
            <a:ext cx="4811395" cy="690245"/>
          </a:xfrm>
          <a:custGeom>
            <a:avLst/>
            <a:gdLst/>
            <a:ahLst/>
            <a:cxnLst/>
            <a:rect l="l" t="t" r="r" b="b"/>
            <a:pathLst>
              <a:path w="4811395" h="690245">
                <a:moveTo>
                  <a:pt x="968527" y="515988"/>
                </a:moveTo>
                <a:lnTo>
                  <a:pt x="923518" y="475703"/>
                </a:lnTo>
                <a:lnTo>
                  <a:pt x="849744" y="453301"/>
                </a:lnTo>
                <a:lnTo>
                  <a:pt x="801966" y="443877"/>
                </a:lnTo>
                <a:lnTo>
                  <a:pt x="747941" y="435838"/>
                </a:lnTo>
                <a:lnTo>
                  <a:pt x="688416" y="429323"/>
                </a:lnTo>
                <a:lnTo>
                  <a:pt x="624116" y="424497"/>
                </a:lnTo>
                <a:lnTo>
                  <a:pt x="555815" y="421487"/>
                </a:lnTo>
                <a:lnTo>
                  <a:pt x="484263" y="420446"/>
                </a:lnTo>
                <a:lnTo>
                  <a:pt x="412699" y="421487"/>
                </a:lnTo>
                <a:lnTo>
                  <a:pt x="344398" y="424497"/>
                </a:lnTo>
                <a:lnTo>
                  <a:pt x="280111" y="429323"/>
                </a:lnTo>
                <a:lnTo>
                  <a:pt x="220573" y="435838"/>
                </a:lnTo>
                <a:lnTo>
                  <a:pt x="166547" y="443877"/>
                </a:lnTo>
                <a:lnTo>
                  <a:pt x="118783" y="453301"/>
                </a:lnTo>
                <a:lnTo>
                  <a:pt x="78016" y="463969"/>
                </a:lnTo>
                <a:lnTo>
                  <a:pt x="20497" y="488391"/>
                </a:lnTo>
                <a:lnTo>
                  <a:pt x="0" y="515988"/>
                </a:lnTo>
                <a:lnTo>
                  <a:pt x="5245" y="530110"/>
                </a:lnTo>
                <a:lnTo>
                  <a:pt x="45008" y="556272"/>
                </a:lnTo>
                <a:lnTo>
                  <a:pt x="118783" y="578675"/>
                </a:lnTo>
                <a:lnTo>
                  <a:pt x="166547" y="588098"/>
                </a:lnTo>
                <a:lnTo>
                  <a:pt x="220573" y="596138"/>
                </a:lnTo>
                <a:lnTo>
                  <a:pt x="280111" y="602653"/>
                </a:lnTo>
                <a:lnTo>
                  <a:pt x="344398" y="607479"/>
                </a:lnTo>
                <a:lnTo>
                  <a:pt x="412699" y="610489"/>
                </a:lnTo>
                <a:lnTo>
                  <a:pt x="484263" y="611530"/>
                </a:lnTo>
                <a:lnTo>
                  <a:pt x="555815" y="610489"/>
                </a:lnTo>
                <a:lnTo>
                  <a:pt x="624116" y="607479"/>
                </a:lnTo>
                <a:lnTo>
                  <a:pt x="688416" y="602653"/>
                </a:lnTo>
                <a:lnTo>
                  <a:pt x="747941" y="596138"/>
                </a:lnTo>
                <a:lnTo>
                  <a:pt x="801966" y="588098"/>
                </a:lnTo>
                <a:lnTo>
                  <a:pt x="849744" y="578675"/>
                </a:lnTo>
                <a:lnTo>
                  <a:pt x="890498" y="568007"/>
                </a:lnTo>
                <a:lnTo>
                  <a:pt x="948016" y="543585"/>
                </a:lnTo>
                <a:lnTo>
                  <a:pt x="968527" y="515988"/>
                </a:lnTo>
                <a:close/>
              </a:path>
              <a:path w="4811395" h="690245">
                <a:moveTo>
                  <a:pt x="2592336" y="380682"/>
                </a:moveTo>
                <a:lnTo>
                  <a:pt x="2561221" y="341655"/>
                </a:lnTo>
                <a:lnTo>
                  <a:pt x="2508631" y="317906"/>
                </a:lnTo>
                <a:lnTo>
                  <a:pt x="2433612" y="296545"/>
                </a:lnTo>
                <a:lnTo>
                  <a:pt x="2388501" y="286893"/>
                </a:lnTo>
                <a:lnTo>
                  <a:pt x="2338768" y="278003"/>
                </a:lnTo>
                <a:lnTo>
                  <a:pt x="2284742" y="269951"/>
                </a:lnTo>
                <a:lnTo>
                  <a:pt x="2226729" y="262775"/>
                </a:lnTo>
                <a:lnTo>
                  <a:pt x="2165070" y="256540"/>
                </a:lnTo>
                <a:lnTo>
                  <a:pt x="2100084" y="251320"/>
                </a:lnTo>
                <a:lnTo>
                  <a:pt x="2032114" y="247142"/>
                </a:lnTo>
                <a:lnTo>
                  <a:pt x="1961464" y="244094"/>
                </a:lnTo>
                <a:lnTo>
                  <a:pt x="1888477" y="242227"/>
                </a:lnTo>
                <a:lnTo>
                  <a:pt x="1813471" y="241592"/>
                </a:lnTo>
                <a:lnTo>
                  <a:pt x="1752879" y="241998"/>
                </a:lnTo>
                <a:lnTo>
                  <a:pt x="1693557" y="243217"/>
                </a:lnTo>
                <a:lnTo>
                  <a:pt x="1635683" y="245211"/>
                </a:lnTo>
                <a:lnTo>
                  <a:pt x="1579422" y="247967"/>
                </a:lnTo>
                <a:lnTo>
                  <a:pt x="1524927" y="251434"/>
                </a:lnTo>
                <a:lnTo>
                  <a:pt x="1472387" y="255587"/>
                </a:lnTo>
                <a:lnTo>
                  <a:pt x="1421968" y="260413"/>
                </a:lnTo>
                <a:lnTo>
                  <a:pt x="1373847" y="265861"/>
                </a:lnTo>
                <a:lnTo>
                  <a:pt x="1328178" y="271919"/>
                </a:lnTo>
                <a:lnTo>
                  <a:pt x="1285138" y="278549"/>
                </a:lnTo>
                <a:lnTo>
                  <a:pt x="1244904" y="285737"/>
                </a:lnTo>
                <a:lnTo>
                  <a:pt x="1256652" y="278460"/>
                </a:lnTo>
                <a:lnTo>
                  <a:pt x="1265199" y="270979"/>
                </a:lnTo>
                <a:lnTo>
                  <a:pt x="1270419" y="263334"/>
                </a:lnTo>
                <a:lnTo>
                  <a:pt x="1272197" y="255574"/>
                </a:lnTo>
                <a:lnTo>
                  <a:pt x="1267688" y="243166"/>
                </a:lnTo>
                <a:lnTo>
                  <a:pt x="1233335" y="219837"/>
                </a:lnTo>
                <a:lnTo>
                  <a:pt x="1168768" y="199072"/>
                </a:lnTo>
                <a:lnTo>
                  <a:pt x="1126502" y="189877"/>
                </a:lnTo>
                <a:lnTo>
                  <a:pt x="1078318" y="181622"/>
                </a:lnTo>
                <a:lnTo>
                  <a:pt x="1024737" y="174371"/>
                </a:lnTo>
                <a:lnTo>
                  <a:pt x="966317" y="168224"/>
                </a:lnTo>
                <a:lnTo>
                  <a:pt x="903592" y="163296"/>
                </a:lnTo>
                <a:lnTo>
                  <a:pt x="837095" y="159651"/>
                </a:lnTo>
                <a:lnTo>
                  <a:pt x="767372" y="157391"/>
                </a:lnTo>
                <a:lnTo>
                  <a:pt x="694982" y="156629"/>
                </a:lnTo>
                <a:lnTo>
                  <a:pt x="622566" y="157391"/>
                </a:lnTo>
                <a:lnTo>
                  <a:pt x="552856" y="159651"/>
                </a:lnTo>
                <a:lnTo>
                  <a:pt x="486359" y="163296"/>
                </a:lnTo>
                <a:lnTo>
                  <a:pt x="423621" y="168224"/>
                </a:lnTo>
                <a:lnTo>
                  <a:pt x="365201" y="174371"/>
                </a:lnTo>
                <a:lnTo>
                  <a:pt x="311619" y="181622"/>
                </a:lnTo>
                <a:lnTo>
                  <a:pt x="263436" y="189877"/>
                </a:lnTo>
                <a:lnTo>
                  <a:pt x="221170" y="199072"/>
                </a:lnTo>
                <a:lnTo>
                  <a:pt x="156603" y="219837"/>
                </a:lnTo>
                <a:lnTo>
                  <a:pt x="122250" y="243166"/>
                </a:lnTo>
                <a:lnTo>
                  <a:pt x="117754" y="255574"/>
                </a:lnTo>
                <a:lnTo>
                  <a:pt x="122250" y="267970"/>
                </a:lnTo>
                <a:lnTo>
                  <a:pt x="156603" y="291299"/>
                </a:lnTo>
                <a:lnTo>
                  <a:pt x="221170" y="312051"/>
                </a:lnTo>
                <a:lnTo>
                  <a:pt x="263436" y="321246"/>
                </a:lnTo>
                <a:lnTo>
                  <a:pt x="311619" y="329501"/>
                </a:lnTo>
                <a:lnTo>
                  <a:pt x="365201" y="336753"/>
                </a:lnTo>
                <a:lnTo>
                  <a:pt x="423621" y="342900"/>
                </a:lnTo>
                <a:lnTo>
                  <a:pt x="486359" y="347827"/>
                </a:lnTo>
                <a:lnTo>
                  <a:pt x="552856" y="351472"/>
                </a:lnTo>
                <a:lnTo>
                  <a:pt x="622566" y="353733"/>
                </a:lnTo>
                <a:lnTo>
                  <a:pt x="694982" y="354507"/>
                </a:lnTo>
                <a:lnTo>
                  <a:pt x="752500" y="354012"/>
                </a:lnTo>
                <a:lnTo>
                  <a:pt x="808418" y="352577"/>
                </a:lnTo>
                <a:lnTo>
                  <a:pt x="862457" y="350240"/>
                </a:lnTo>
                <a:lnTo>
                  <a:pt x="914374" y="347040"/>
                </a:lnTo>
                <a:lnTo>
                  <a:pt x="963866" y="343052"/>
                </a:lnTo>
                <a:lnTo>
                  <a:pt x="1010678" y="338315"/>
                </a:lnTo>
                <a:lnTo>
                  <a:pt x="1054531" y="332879"/>
                </a:lnTo>
                <a:lnTo>
                  <a:pt x="1095171" y="326783"/>
                </a:lnTo>
                <a:lnTo>
                  <a:pt x="1069098" y="339534"/>
                </a:lnTo>
                <a:lnTo>
                  <a:pt x="1050048" y="352818"/>
                </a:lnTo>
                <a:lnTo>
                  <a:pt x="1038364" y="366547"/>
                </a:lnTo>
                <a:lnTo>
                  <a:pt x="1034389" y="380682"/>
                </a:lnTo>
                <a:lnTo>
                  <a:pt x="1037945" y="394093"/>
                </a:lnTo>
                <a:lnTo>
                  <a:pt x="1088821" y="431965"/>
                </a:lnTo>
                <a:lnTo>
                  <a:pt x="1152956" y="454609"/>
                </a:lnTo>
                <a:lnTo>
                  <a:pt x="1193114" y="464985"/>
                </a:lnTo>
                <a:lnTo>
                  <a:pt x="1238224" y="474649"/>
                </a:lnTo>
                <a:lnTo>
                  <a:pt x="1287970" y="483552"/>
                </a:lnTo>
                <a:lnTo>
                  <a:pt x="1342009" y="491617"/>
                </a:lnTo>
                <a:lnTo>
                  <a:pt x="1400035" y="498792"/>
                </a:lnTo>
                <a:lnTo>
                  <a:pt x="1461719" y="505028"/>
                </a:lnTo>
                <a:lnTo>
                  <a:pt x="1526717" y="510260"/>
                </a:lnTo>
                <a:lnTo>
                  <a:pt x="1594726" y="514438"/>
                </a:lnTo>
                <a:lnTo>
                  <a:pt x="1665401" y="517486"/>
                </a:lnTo>
                <a:lnTo>
                  <a:pt x="1738414" y="519353"/>
                </a:lnTo>
                <a:lnTo>
                  <a:pt x="1813471" y="520001"/>
                </a:lnTo>
                <a:lnTo>
                  <a:pt x="1888477" y="519353"/>
                </a:lnTo>
                <a:lnTo>
                  <a:pt x="1961464" y="517486"/>
                </a:lnTo>
                <a:lnTo>
                  <a:pt x="2032114" y="514438"/>
                </a:lnTo>
                <a:lnTo>
                  <a:pt x="2100084" y="510260"/>
                </a:lnTo>
                <a:lnTo>
                  <a:pt x="2165070" y="505028"/>
                </a:lnTo>
                <a:lnTo>
                  <a:pt x="2226729" y="498792"/>
                </a:lnTo>
                <a:lnTo>
                  <a:pt x="2284742" y="491617"/>
                </a:lnTo>
                <a:lnTo>
                  <a:pt x="2338768" y="483552"/>
                </a:lnTo>
                <a:lnTo>
                  <a:pt x="2388501" y="474649"/>
                </a:lnTo>
                <a:lnTo>
                  <a:pt x="2433612" y="464985"/>
                </a:lnTo>
                <a:lnTo>
                  <a:pt x="2473756" y="454609"/>
                </a:lnTo>
                <a:lnTo>
                  <a:pt x="2537891" y="431965"/>
                </a:lnTo>
                <a:lnTo>
                  <a:pt x="2578290" y="407162"/>
                </a:lnTo>
                <a:lnTo>
                  <a:pt x="2588768" y="394093"/>
                </a:lnTo>
                <a:lnTo>
                  <a:pt x="2592336" y="380682"/>
                </a:lnTo>
                <a:close/>
              </a:path>
              <a:path w="4811395" h="690245">
                <a:moveTo>
                  <a:pt x="4810899" y="496912"/>
                </a:moveTo>
                <a:lnTo>
                  <a:pt x="4787201" y="456425"/>
                </a:lnTo>
                <a:lnTo>
                  <a:pt x="4746599" y="431012"/>
                </a:lnTo>
                <a:lnTo>
                  <a:pt x="4687824" y="407174"/>
                </a:lnTo>
                <a:lnTo>
                  <a:pt x="4612348" y="385152"/>
                </a:lnTo>
                <a:lnTo>
                  <a:pt x="4568799" y="374916"/>
                </a:lnTo>
                <a:lnTo>
                  <a:pt x="4521619" y="365226"/>
                </a:lnTo>
                <a:lnTo>
                  <a:pt x="4470997" y="356133"/>
                </a:lnTo>
                <a:lnTo>
                  <a:pt x="4417098" y="347649"/>
                </a:lnTo>
                <a:lnTo>
                  <a:pt x="4360113" y="339826"/>
                </a:lnTo>
                <a:lnTo>
                  <a:pt x="4300220" y="332689"/>
                </a:lnTo>
                <a:lnTo>
                  <a:pt x="4237609" y="326263"/>
                </a:lnTo>
                <a:lnTo>
                  <a:pt x="4172458" y="320586"/>
                </a:lnTo>
                <a:lnTo>
                  <a:pt x="4104944" y="315696"/>
                </a:lnTo>
                <a:lnTo>
                  <a:pt x="4035247" y="311632"/>
                </a:lnTo>
                <a:lnTo>
                  <a:pt x="3963555" y="308406"/>
                </a:lnTo>
                <a:lnTo>
                  <a:pt x="3890048" y="306057"/>
                </a:lnTo>
                <a:lnTo>
                  <a:pt x="3814915" y="304634"/>
                </a:lnTo>
                <a:lnTo>
                  <a:pt x="3738321" y="304139"/>
                </a:lnTo>
                <a:lnTo>
                  <a:pt x="3674884" y="304355"/>
                </a:lnTo>
                <a:lnTo>
                  <a:pt x="3747744" y="293433"/>
                </a:lnTo>
                <a:lnTo>
                  <a:pt x="3814051" y="281266"/>
                </a:lnTo>
                <a:lnTo>
                  <a:pt x="3873284" y="267970"/>
                </a:lnTo>
                <a:lnTo>
                  <a:pt x="3924884" y="253631"/>
                </a:lnTo>
                <a:lnTo>
                  <a:pt x="3968318" y="238353"/>
                </a:lnTo>
                <a:lnTo>
                  <a:pt x="4003052" y="222224"/>
                </a:lnTo>
                <a:lnTo>
                  <a:pt x="4044213" y="187807"/>
                </a:lnTo>
                <a:lnTo>
                  <a:pt x="4049560" y="169710"/>
                </a:lnTo>
                <a:lnTo>
                  <a:pt x="4046677" y="156438"/>
                </a:lnTo>
                <a:lnTo>
                  <a:pt x="4005161" y="118452"/>
                </a:lnTo>
                <a:lnTo>
                  <a:pt x="3952214" y="95034"/>
                </a:lnTo>
                <a:lnTo>
                  <a:pt x="3881031" y="73494"/>
                </a:lnTo>
                <a:lnTo>
                  <a:pt x="3839146" y="63525"/>
                </a:lnTo>
                <a:lnTo>
                  <a:pt x="3793337" y="54140"/>
                </a:lnTo>
                <a:lnTo>
                  <a:pt x="3743820" y="45364"/>
                </a:lnTo>
                <a:lnTo>
                  <a:pt x="3690810" y="37249"/>
                </a:lnTo>
                <a:lnTo>
                  <a:pt x="3634524" y="29832"/>
                </a:lnTo>
                <a:lnTo>
                  <a:pt x="3575164" y="23152"/>
                </a:lnTo>
                <a:lnTo>
                  <a:pt x="3512959" y="17233"/>
                </a:lnTo>
                <a:lnTo>
                  <a:pt x="3448100" y="12128"/>
                </a:lnTo>
                <a:lnTo>
                  <a:pt x="3380829" y="7861"/>
                </a:lnTo>
                <a:lnTo>
                  <a:pt x="3311334" y="4483"/>
                </a:lnTo>
                <a:lnTo>
                  <a:pt x="3239833" y="2019"/>
                </a:lnTo>
                <a:lnTo>
                  <a:pt x="3166541" y="520"/>
                </a:lnTo>
                <a:lnTo>
                  <a:pt x="3091675" y="0"/>
                </a:lnTo>
                <a:lnTo>
                  <a:pt x="3016808" y="520"/>
                </a:lnTo>
                <a:lnTo>
                  <a:pt x="2943529" y="2019"/>
                </a:lnTo>
                <a:lnTo>
                  <a:pt x="2872028" y="4483"/>
                </a:lnTo>
                <a:lnTo>
                  <a:pt x="2802534" y="7861"/>
                </a:lnTo>
                <a:lnTo>
                  <a:pt x="2735249" y="12128"/>
                </a:lnTo>
                <a:lnTo>
                  <a:pt x="2670403" y="17233"/>
                </a:lnTo>
                <a:lnTo>
                  <a:pt x="2608186" y="23152"/>
                </a:lnTo>
                <a:lnTo>
                  <a:pt x="2548839" y="29832"/>
                </a:lnTo>
                <a:lnTo>
                  <a:pt x="2492540" y="37249"/>
                </a:lnTo>
                <a:lnTo>
                  <a:pt x="2439543" y="45364"/>
                </a:lnTo>
                <a:lnTo>
                  <a:pt x="2390025" y="54140"/>
                </a:lnTo>
                <a:lnTo>
                  <a:pt x="2344216" y="63525"/>
                </a:lnTo>
                <a:lnTo>
                  <a:pt x="2302319" y="73494"/>
                </a:lnTo>
                <a:lnTo>
                  <a:pt x="2264562" y="84010"/>
                </a:lnTo>
                <a:lnTo>
                  <a:pt x="2202281" y="106527"/>
                </a:lnTo>
                <a:lnTo>
                  <a:pt x="2159089" y="130771"/>
                </a:lnTo>
                <a:lnTo>
                  <a:pt x="2133790" y="169710"/>
                </a:lnTo>
                <a:lnTo>
                  <a:pt x="2136673" y="182994"/>
                </a:lnTo>
                <a:lnTo>
                  <a:pt x="2178189" y="221005"/>
                </a:lnTo>
                <a:lnTo>
                  <a:pt x="2231148" y="244436"/>
                </a:lnTo>
                <a:lnTo>
                  <a:pt x="2302319" y="266001"/>
                </a:lnTo>
                <a:lnTo>
                  <a:pt x="2344216" y="275983"/>
                </a:lnTo>
                <a:lnTo>
                  <a:pt x="2390025" y="285394"/>
                </a:lnTo>
                <a:lnTo>
                  <a:pt x="2439543" y="294182"/>
                </a:lnTo>
                <a:lnTo>
                  <a:pt x="2492540" y="302310"/>
                </a:lnTo>
                <a:lnTo>
                  <a:pt x="2548839" y="309740"/>
                </a:lnTo>
                <a:lnTo>
                  <a:pt x="2608186" y="316433"/>
                </a:lnTo>
                <a:lnTo>
                  <a:pt x="2670403" y="322364"/>
                </a:lnTo>
                <a:lnTo>
                  <a:pt x="2735249" y="327482"/>
                </a:lnTo>
                <a:lnTo>
                  <a:pt x="2802534" y="331762"/>
                </a:lnTo>
                <a:lnTo>
                  <a:pt x="2872028" y="335153"/>
                </a:lnTo>
                <a:lnTo>
                  <a:pt x="2943529" y="337616"/>
                </a:lnTo>
                <a:lnTo>
                  <a:pt x="3016808" y="339128"/>
                </a:lnTo>
                <a:lnTo>
                  <a:pt x="3091675" y="339636"/>
                </a:lnTo>
                <a:lnTo>
                  <a:pt x="3118510" y="339407"/>
                </a:lnTo>
                <a:lnTo>
                  <a:pt x="3039262" y="350583"/>
                </a:lnTo>
                <a:lnTo>
                  <a:pt x="2966224" y="363016"/>
                </a:lnTo>
                <a:lnTo>
                  <a:pt x="2899905" y="376605"/>
                </a:lnTo>
                <a:lnTo>
                  <a:pt x="2840786" y="391274"/>
                </a:lnTo>
                <a:lnTo>
                  <a:pt x="2789402" y="406933"/>
                </a:lnTo>
                <a:lnTo>
                  <a:pt x="2746222" y="423494"/>
                </a:lnTo>
                <a:lnTo>
                  <a:pt x="2711767" y="440855"/>
                </a:lnTo>
                <a:lnTo>
                  <a:pt x="2671038" y="477659"/>
                </a:lnTo>
                <a:lnTo>
                  <a:pt x="2665755" y="496912"/>
                </a:lnTo>
                <a:lnTo>
                  <a:pt x="2668447" y="510692"/>
                </a:lnTo>
                <a:lnTo>
                  <a:pt x="2707398" y="550291"/>
                </a:lnTo>
                <a:lnTo>
                  <a:pt x="2757271" y="574954"/>
                </a:lnTo>
                <a:lnTo>
                  <a:pt x="2824569" y="597916"/>
                </a:lnTo>
                <a:lnTo>
                  <a:pt x="2864307" y="608685"/>
                </a:lnTo>
                <a:lnTo>
                  <a:pt x="2907855" y="618921"/>
                </a:lnTo>
                <a:lnTo>
                  <a:pt x="2955036" y="628611"/>
                </a:lnTo>
                <a:lnTo>
                  <a:pt x="3005658" y="637705"/>
                </a:lnTo>
                <a:lnTo>
                  <a:pt x="3059557" y="646188"/>
                </a:lnTo>
                <a:lnTo>
                  <a:pt x="3116542" y="654011"/>
                </a:lnTo>
                <a:lnTo>
                  <a:pt x="3176422" y="661149"/>
                </a:lnTo>
                <a:lnTo>
                  <a:pt x="3239046" y="667575"/>
                </a:lnTo>
                <a:lnTo>
                  <a:pt x="3304197" y="673252"/>
                </a:lnTo>
                <a:lnTo>
                  <a:pt x="3371710" y="678141"/>
                </a:lnTo>
                <a:lnTo>
                  <a:pt x="3441395" y="682205"/>
                </a:lnTo>
                <a:lnTo>
                  <a:pt x="3513086" y="685431"/>
                </a:lnTo>
                <a:lnTo>
                  <a:pt x="3586594" y="687781"/>
                </a:lnTo>
                <a:lnTo>
                  <a:pt x="3661727" y="689203"/>
                </a:lnTo>
                <a:lnTo>
                  <a:pt x="3738321" y="689686"/>
                </a:lnTo>
                <a:lnTo>
                  <a:pt x="3814915" y="689203"/>
                </a:lnTo>
                <a:lnTo>
                  <a:pt x="3890048" y="687781"/>
                </a:lnTo>
                <a:lnTo>
                  <a:pt x="3963555" y="685431"/>
                </a:lnTo>
                <a:lnTo>
                  <a:pt x="4035247" y="682205"/>
                </a:lnTo>
                <a:lnTo>
                  <a:pt x="4104944" y="678141"/>
                </a:lnTo>
                <a:lnTo>
                  <a:pt x="4172458" y="673252"/>
                </a:lnTo>
                <a:lnTo>
                  <a:pt x="4237609" y="667575"/>
                </a:lnTo>
                <a:lnTo>
                  <a:pt x="4300220" y="661149"/>
                </a:lnTo>
                <a:lnTo>
                  <a:pt x="4360113" y="654011"/>
                </a:lnTo>
                <a:lnTo>
                  <a:pt x="4417098" y="646188"/>
                </a:lnTo>
                <a:lnTo>
                  <a:pt x="4470997" y="637705"/>
                </a:lnTo>
                <a:lnTo>
                  <a:pt x="4521619" y="628611"/>
                </a:lnTo>
                <a:lnTo>
                  <a:pt x="4568799" y="618921"/>
                </a:lnTo>
                <a:lnTo>
                  <a:pt x="4612348" y="608685"/>
                </a:lnTo>
                <a:lnTo>
                  <a:pt x="4652086" y="597916"/>
                </a:lnTo>
                <a:lnTo>
                  <a:pt x="4719383" y="574954"/>
                </a:lnTo>
                <a:lnTo>
                  <a:pt x="4769256" y="550291"/>
                </a:lnTo>
                <a:lnTo>
                  <a:pt x="4800244" y="524192"/>
                </a:lnTo>
                <a:lnTo>
                  <a:pt x="4808207" y="510692"/>
                </a:lnTo>
                <a:lnTo>
                  <a:pt x="4810899" y="496912"/>
                </a:lnTo>
                <a:close/>
              </a:path>
            </a:pathLst>
          </a:custGeom>
          <a:solidFill>
            <a:srgbClr val="005555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734542"/>
            <a:ext cx="7559992" cy="548586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78561" y="434746"/>
            <a:ext cx="6064250" cy="5074920"/>
          </a:xfrm>
          <a:custGeom>
            <a:avLst/>
            <a:gdLst/>
            <a:ahLst/>
            <a:cxnLst/>
            <a:rect l="l" t="t" r="r" b="b"/>
            <a:pathLst>
              <a:path w="6064250" h="5074920">
                <a:moveTo>
                  <a:pt x="2179917" y="235877"/>
                </a:moveTo>
                <a:lnTo>
                  <a:pt x="2174964" y="188341"/>
                </a:lnTo>
                <a:lnTo>
                  <a:pt x="2160740" y="144068"/>
                </a:lnTo>
                <a:lnTo>
                  <a:pt x="2138235" y="104000"/>
                </a:lnTo>
                <a:lnTo>
                  <a:pt x="2108428" y="69088"/>
                </a:lnTo>
                <a:lnTo>
                  <a:pt x="2072297" y="40284"/>
                </a:lnTo>
                <a:lnTo>
                  <a:pt x="2030831" y="18542"/>
                </a:lnTo>
                <a:lnTo>
                  <a:pt x="1985022" y="4800"/>
                </a:lnTo>
                <a:lnTo>
                  <a:pt x="1935822" y="0"/>
                </a:lnTo>
                <a:lnTo>
                  <a:pt x="244094" y="0"/>
                </a:lnTo>
                <a:lnTo>
                  <a:pt x="194894" y="4800"/>
                </a:lnTo>
                <a:lnTo>
                  <a:pt x="149085" y="18542"/>
                </a:lnTo>
                <a:lnTo>
                  <a:pt x="107619" y="40284"/>
                </a:lnTo>
                <a:lnTo>
                  <a:pt x="71488" y="69088"/>
                </a:lnTo>
                <a:lnTo>
                  <a:pt x="41681" y="104000"/>
                </a:lnTo>
                <a:lnTo>
                  <a:pt x="19177" y="144068"/>
                </a:lnTo>
                <a:lnTo>
                  <a:pt x="4953" y="188341"/>
                </a:lnTo>
                <a:lnTo>
                  <a:pt x="0" y="235877"/>
                </a:lnTo>
                <a:lnTo>
                  <a:pt x="4953" y="283413"/>
                </a:lnTo>
                <a:lnTo>
                  <a:pt x="19177" y="327698"/>
                </a:lnTo>
                <a:lnTo>
                  <a:pt x="41681" y="367753"/>
                </a:lnTo>
                <a:lnTo>
                  <a:pt x="71488" y="402666"/>
                </a:lnTo>
                <a:lnTo>
                  <a:pt x="107619" y="431469"/>
                </a:lnTo>
                <a:lnTo>
                  <a:pt x="149085" y="453224"/>
                </a:lnTo>
                <a:lnTo>
                  <a:pt x="194894" y="466966"/>
                </a:lnTo>
                <a:lnTo>
                  <a:pt x="244094" y="471754"/>
                </a:lnTo>
                <a:lnTo>
                  <a:pt x="1935822" y="471754"/>
                </a:lnTo>
                <a:lnTo>
                  <a:pt x="1985022" y="466966"/>
                </a:lnTo>
                <a:lnTo>
                  <a:pt x="2030831" y="453224"/>
                </a:lnTo>
                <a:lnTo>
                  <a:pt x="2072297" y="431469"/>
                </a:lnTo>
                <a:lnTo>
                  <a:pt x="2108428" y="402666"/>
                </a:lnTo>
                <a:lnTo>
                  <a:pt x="2138235" y="367753"/>
                </a:lnTo>
                <a:lnTo>
                  <a:pt x="2160740" y="327698"/>
                </a:lnTo>
                <a:lnTo>
                  <a:pt x="2174964" y="283413"/>
                </a:lnTo>
                <a:lnTo>
                  <a:pt x="2179917" y="235877"/>
                </a:lnTo>
                <a:close/>
              </a:path>
              <a:path w="6064250" h="5074920">
                <a:moveTo>
                  <a:pt x="6063691" y="4677600"/>
                </a:moveTo>
                <a:lnTo>
                  <a:pt x="6059348" y="4629162"/>
                </a:lnTo>
                <a:lnTo>
                  <a:pt x="6046825" y="4583569"/>
                </a:lnTo>
                <a:lnTo>
                  <a:pt x="6026899" y="4541596"/>
                </a:lnTo>
                <a:lnTo>
                  <a:pt x="6000305" y="4503979"/>
                </a:lnTo>
                <a:lnTo>
                  <a:pt x="5967831" y="4471505"/>
                </a:lnTo>
                <a:lnTo>
                  <a:pt x="5930227" y="4444924"/>
                </a:lnTo>
                <a:lnTo>
                  <a:pt x="5888240" y="4424985"/>
                </a:lnTo>
                <a:lnTo>
                  <a:pt x="5842660" y="4412475"/>
                </a:lnTo>
                <a:lnTo>
                  <a:pt x="5794235" y="4408144"/>
                </a:lnTo>
                <a:lnTo>
                  <a:pt x="4794059" y="4408132"/>
                </a:lnTo>
                <a:lnTo>
                  <a:pt x="4745609" y="4412475"/>
                </a:lnTo>
                <a:lnTo>
                  <a:pt x="4700016" y="4424985"/>
                </a:lnTo>
                <a:lnTo>
                  <a:pt x="4658042" y="4444924"/>
                </a:lnTo>
                <a:lnTo>
                  <a:pt x="4620438" y="4471505"/>
                </a:lnTo>
                <a:lnTo>
                  <a:pt x="4587964" y="4503979"/>
                </a:lnTo>
                <a:lnTo>
                  <a:pt x="4561370" y="4541596"/>
                </a:lnTo>
                <a:lnTo>
                  <a:pt x="4541444" y="4583569"/>
                </a:lnTo>
                <a:lnTo>
                  <a:pt x="4528934" y="4629162"/>
                </a:lnTo>
                <a:lnTo>
                  <a:pt x="4524591" y="4677600"/>
                </a:lnTo>
                <a:lnTo>
                  <a:pt x="4528934" y="4726038"/>
                </a:lnTo>
                <a:lnTo>
                  <a:pt x="4541444" y="4771618"/>
                </a:lnTo>
                <a:lnTo>
                  <a:pt x="4561370" y="4813605"/>
                </a:lnTo>
                <a:lnTo>
                  <a:pt x="4587964" y="4851209"/>
                </a:lnTo>
                <a:lnTo>
                  <a:pt x="4620438" y="4883683"/>
                </a:lnTo>
                <a:lnTo>
                  <a:pt x="4658042" y="4910277"/>
                </a:lnTo>
                <a:lnTo>
                  <a:pt x="4686909" y="4923993"/>
                </a:lnTo>
                <a:lnTo>
                  <a:pt x="4663973" y="5074729"/>
                </a:lnTo>
                <a:lnTo>
                  <a:pt x="4887430" y="4947056"/>
                </a:lnTo>
                <a:lnTo>
                  <a:pt x="5794070" y="4947056"/>
                </a:lnTo>
                <a:lnTo>
                  <a:pt x="5794222" y="4947069"/>
                </a:lnTo>
                <a:lnTo>
                  <a:pt x="5842660" y="4942725"/>
                </a:lnTo>
                <a:lnTo>
                  <a:pt x="5888240" y="4930203"/>
                </a:lnTo>
                <a:lnTo>
                  <a:pt x="5930227" y="4910277"/>
                </a:lnTo>
                <a:lnTo>
                  <a:pt x="5967831" y="4883683"/>
                </a:lnTo>
                <a:lnTo>
                  <a:pt x="6000305" y="4851209"/>
                </a:lnTo>
                <a:lnTo>
                  <a:pt x="6026899" y="4813605"/>
                </a:lnTo>
                <a:lnTo>
                  <a:pt x="6046825" y="4771618"/>
                </a:lnTo>
                <a:lnTo>
                  <a:pt x="6059348" y="4726038"/>
                </a:lnTo>
                <a:lnTo>
                  <a:pt x="6063691" y="4677600"/>
                </a:lnTo>
                <a:close/>
              </a:path>
            </a:pathLst>
          </a:custGeom>
          <a:solidFill>
            <a:srgbClr val="0044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34EA2"/>
                </a:solidFill>
                <a:latin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Boing Medium"/>
                <a:cs typeface="Boing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34EA2"/>
                </a:solidFill>
                <a:latin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Boing Medium"/>
                <a:cs typeface="Boing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34EA2"/>
                </a:solidFill>
                <a:latin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Boing Medium"/>
                <a:cs typeface="Boing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Boing Medium"/>
                <a:cs typeface="Boing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00051" y="4274965"/>
            <a:ext cx="1847850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034EA2"/>
                </a:solidFill>
                <a:latin typeface="Noto Sans HK"/>
                <a:cs typeface="Noto Sans HK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97900" y="10337624"/>
            <a:ext cx="208915" cy="160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231F20"/>
                </a:solidFill>
                <a:latin typeface="Boing Medium"/>
                <a:cs typeface="Boing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微軟正黑體" panose="020B0604030504040204" pitchFamily="34" charset="-12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5755664" y="4274965"/>
            <a:ext cx="139255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6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工作紙</a:t>
            </a:r>
            <a:endParaRPr sz="350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5669779" y="3756007"/>
            <a:ext cx="1458595" cy="471805"/>
          </a:xfrm>
          <a:custGeom>
            <a:avLst/>
            <a:gdLst/>
            <a:ahLst/>
            <a:cxnLst/>
            <a:rect l="l" t="t" r="r" b="b"/>
            <a:pathLst>
              <a:path w="1458595" h="471804">
                <a:moveTo>
                  <a:pt x="1214132" y="0"/>
                </a:moveTo>
                <a:lnTo>
                  <a:pt x="244094" y="0"/>
                </a:lnTo>
                <a:lnTo>
                  <a:pt x="194900" y="4791"/>
                </a:lnTo>
                <a:lnTo>
                  <a:pt x="149081" y="18535"/>
                </a:lnTo>
                <a:lnTo>
                  <a:pt x="107618" y="40282"/>
                </a:lnTo>
                <a:lnTo>
                  <a:pt x="71493" y="69084"/>
                </a:lnTo>
                <a:lnTo>
                  <a:pt x="41687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6"/>
                </a:lnTo>
                <a:lnTo>
                  <a:pt x="19181" y="327693"/>
                </a:lnTo>
                <a:lnTo>
                  <a:pt x="41687" y="367760"/>
                </a:lnTo>
                <a:lnTo>
                  <a:pt x="71493" y="402669"/>
                </a:lnTo>
                <a:lnTo>
                  <a:pt x="107618" y="431471"/>
                </a:lnTo>
                <a:lnTo>
                  <a:pt x="149081" y="453218"/>
                </a:lnTo>
                <a:lnTo>
                  <a:pt x="194900" y="466962"/>
                </a:lnTo>
                <a:lnTo>
                  <a:pt x="244094" y="471754"/>
                </a:lnTo>
                <a:lnTo>
                  <a:pt x="1214132" y="471754"/>
                </a:lnTo>
                <a:lnTo>
                  <a:pt x="1263326" y="466962"/>
                </a:lnTo>
                <a:lnTo>
                  <a:pt x="1309145" y="453218"/>
                </a:lnTo>
                <a:lnTo>
                  <a:pt x="1350608" y="431471"/>
                </a:lnTo>
                <a:lnTo>
                  <a:pt x="1386733" y="402669"/>
                </a:lnTo>
                <a:lnTo>
                  <a:pt x="1416539" y="367760"/>
                </a:lnTo>
                <a:lnTo>
                  <a:pt x="1439044" y="327693"/>
                </a:lnTo>
                <a:lnTo>
                  <a:pt x="1453267" y="283416"/>
                </a:lnTo>
                <a:lnTo>
                  <a:pt x="1458226" y="235877"/>
                </a:lnTo>
                <a:lnTo>
                  <a:pt x="1453267" y="188338"/>
                </a:lnTo>
                <a:lnTo>
                  <a:pt x="1439044" y="144060"/>
                </a:lnTo>
                <a:lnTo>
                  <a:pt x="1416539" y="103993"/>
                </a:lnTo>
                <a:lnTo>
                  <a:pt x="1386733" y="69084"/>
                </a:lnTo>
                <a:lnTo>
                  <a:pt x="1350608" y="40282"/>
                </a:lnTo>
                <a:lnTo>
                  <a:pt x="1309145" y="18535"/>
                </a:lnTo>
                <a:lnTo>
                  <a:pt x="1263326" y="4791"/>
                </a:lnTo>
                <a:lnTo>
                  <a:pt x="1214132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5857872" y="3853198"/>
            <a:ext cx="1092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70" dirty="0" err="1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小學</a:t>
            </a:r>
            <a:r>
              <a:rPr lang="zh-TW" altLang="en-US" sz="1600" b="1" spc="7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六</a:t>
            </a:r>
            <a:r>
              <a:rPr sz="1600" b="1" spc="70" dirty="0" err="1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年級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</p:spTree>
    <p:extLst>
      <p:ext uri="{BB962C8B-B14F-4D97-AF65-F5344CB8AC3E}">
        <p14:creationId xmlns:p14="http://schemas.microsoft.com/office/powerpoint/2010/main" val="168610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2900" y="499566"/>
            <a:ext cx="3225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微軟正黑體" panose="020B0604030504040204" pitchFamily="34" charset="-120"/>
                <a:cs typeface="Noto Sans HK"/>
              </a:rPr>
              <a:t>《</a:t>
            </a:r>
            <a:r>
              <a:rPr sz="1200" b="1" dirty="0">
                <a:solidFill>
                  <a:srgbClr val="231F20"/>
                </a:solidFill>
                <a:latin typeface="微軟正黑體" panose="020B0604030504040204" pitchFamily="34" charset="-120"/>
                <a:cs typeface="Noto Sans HK"/>
              </a:rPr>
              <a:t>資源循環在香港</a:t>
            </a:r>
            <a:r>
              <a:rPr sz="1200" b="1" dirty="0">
                <a:latin typeface="微軟正黑體" panose="020B0604030504040204" pitchFamily="34" charset="-120"/>
                <a:cs typeface="Noto Sans HK"/>
              </a:rPr>
              <a:t>》延伸活動</a:t>
            </a:r>
            <a:r>
              <a:rPr sz="1200" b="1" dirty="0">
                <a:solidFill>
                  <a:srgbClr val="231F20"/>
                </a:solidFill>
                <a:latin typeface="微軟正黑體" panose="020B0604030504040204" pitchFamily="34" charset="-120"/>
                <a:cs typeface="Noto Sans HK"/>
              </a:rPr>
              <a:t>（三）：</a:t>
            </a:r>
            <a:r>
              <a:rPr sz="1200" b="1" spc="-15" dirty="0">
                <a:solidFill>
                  <a:srgbClr val="231F20"/>
                </a:solidFill>
                <a:latin typeface="微軟正黑體" panose="020B0604030504040204" pitchFamily="34" charset="-120"/>
                <a:cs typeface="Noto Sans HK"/>
              </a:rPr>
              <a:t>活動詳情</a:t>
            </a:r>
            <a:endParaRPr sz="1200" dirty="0">
              <a:latin typeface="微軟正黑體" panose="020B0604030504040204" pitchFamily="34" charset="-120"/>
              <a:cs typeface="Noto Sans HK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772896"/>
              </p:ext>
            </p:extLst>
          </p:nvPr>
        </p:nvGraphicFramePr>
        <p:xfrm>
          <a:off x="664243" y="1087250"/>
          <a:ext cx="6214110" cy="1691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2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960">
                <a:tc gridSpan="3"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b="1" spc="-1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6"/>
                        </a:rPr>
                        <a:t>小六常識科參觀 </a:t>
                      </a:r>
                      <a:r>
                        <a:rPr sz="1200" b="1" spc="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6"/>
                        </a:rPr>
                        <a:t>T·PARK [ </a:t>
                      </a:r>
                      <a:r>
                        <a:rPr sz="1200" b="1" spc="0" dirty="0" smtClean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6"/>
                        </a:rPr>
                        <a:t>源</a:t>
                      </a:r>
                      <a:r>
                        <a:rPr lang="en-US" sz="1200" b="1" spc="0" dirty="0" smtClean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6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6"/>
                        </a:rPr>
                        <a:t>· </a:t>
                      </a:r>
                      <a:r>
                        <a:rPr sz="1200" b="1" spc="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6"/>
                        </a:rPr>
                        <a:t>區 ]</a:t>
                      </a:r>
                      <a:endParaRPr sz="1200" spc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6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 gridSpan="2">
                  <a:txBody>
                    <a:bodyPr/>
                    <a:lstStyle/>
                    <a:p>
                      <a:pPr marL="1778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日期：二零 </a:t>
                      </a:r>
                      <a:r>
                        <a:rPr sz="1200" spc="-1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XX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年 </a:t>
                      </a:r>
                      <a:r>
                        <a:rPr sz="1200" spc="-1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X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月 </a:t>
                      </a:r>
                      <a:r>
                        <a:rPr sz="1200" spc="-1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X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日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（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星期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X）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時間：</a:t>
                      </a:r>
                      <a:r>
                        <a:rPr sz="1200" spc="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09:30-13:30</a:t>
                      </a:r>
                      <a:endParaRPr sz="1200" spc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 gridSpan="3">
                  <a:txBody>
                    <a:bodyPr/>
                    <a:lstStyle/>
                    <a:p>
                      <a:pPr marL="1778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-75" dirty="0" err="1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地點：</a:t>
                      </a:r>
                      <a:r>
                        <a:rPr sz="1200" spc="0" dirty="0" err="1" smtClean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T·PARK</a:t>
                      </a:r>
                      <a:r>
                        <a:rPr sz="1200" spc="0" dirty="0" smtClean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</a:t>
                      </a:r>
                      <a:r>
                        <a:rPr sz="1200" spc="-17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[ </a:t>
                      </a:r>
                      <a:r>
                        <a:rPr lang="en-US" sz="1200" spc="-175" dirty="0" smtClean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源</a:t>
                      </a:r>
                      <a:r>
                        <a:rPr lang="en-US" sz="1200" spc="0" dirty="0" smtClean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· 區</a:t>
                      </a:r>
                      <a:r>
                        <a:rPr lang="en-US" sz="1200" spc="0" dirty="0" smtClean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</a:t>
                      </a:r>
                      <a:r>
                        <a:rPr sz="1200" spc="-50" dirty="0" smtClean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]</a:t>
                      </a:r>
                      <a:r>
                        <a:rPr sz="1200" spc="-20" dirty="0" smtClean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（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屯門曾咀稔灣路 </a:t>
                      </a:r>
                      <a:r>
                        <a:rPr sz="1200" spc="-10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25</a:t>
                      </a:r>
                      <a:r>
                        <a:rPr sz="1200" spc="-4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號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）</a:t>
                      </a:r>
                      <a:endParaRPr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1778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b="1" spc="-2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6"/>
                        </a:rPr>
                        <a:t>時間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6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b="1" spc="-2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6"/>
                        </a:rPr>
                        <a:t>活動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6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b="1" spc="-2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6"/>
                        </a:rPr>
                        <a:t>材料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6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1778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-7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09:30-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09:40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 indent="-257810">
                        <a:lnSpc>
                          <a:spcPts val="1375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275590" algn="l"/>
                        </a:tabLst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點名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學生名單</a:t>
                      </a:r>
                      <a:endParaRPr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1778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-7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09:40-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10:40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 indent="-257810">
                        <a:lnSpc>
                          <a:spcPts val="1375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275590" algn="l"/>
                        </a:tabLst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乘坐校車前往 </a:t>
                      </a:r>
                      <a:r>
                        <a:rPr sz="1200" spc="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T·PARK</a:t>
                      </a:r>
                      <a:endParaRPr sz="1200" spc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／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1778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-7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10:45-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12:10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 indent="-257810">
                        <a:lnSpc>
                          <a:spcPts val="1375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275590" algn="l"/>
                        </a:tabLst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導賞團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／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1778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-7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12:10-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12:30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 indent="-257810">
                        <a:lnSpc>
                          <a:spcPts val="1375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275590" algn="l"/>
                        </a:tabLst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總結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學生工作紙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1778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-7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12:30-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13:30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 indent="-257810">
                        <a:lnSpc>
                          <a:spcPts val="1375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275590" algn="l"/>
                        </a:tabLst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乘坐校車返回學校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／</a:t>
                      </a:r>
                      <a:endParaRPr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324340" y="2817588"/>
            <a:ext cx="3064359" cy="5520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7395" marR="5080" indent="-735330">
              <a:lnSpc>
                <a:spcPct val="1458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231F20"/>
                </a:solidFill>
                <a:latin typeface="Hiragino Sans CNS W6"/>
                <a:cs typeface="Hiragino Sans CNS W6"/>
              </a:rPr>
              <a:t>小六常識科參觀</a:t>
            </a:r>
            <a:r>
              <a:rPr sz="1200" b="1" dirty="0">
                <a:solidFill>
                  <a:srgbClr val="231F20"/>
                </a:solidFill>
                <a:latin typeface="Hiragino Sans CNS W6"/>
                <a:cs typeface="Hiragino Sans CNS W6"/>
              </a:rPr>
              <a:t> T·PARK </a:t>
            </a:r>
            <a:r>
              <a:rPr sz="1200" b="1" spc="-75" dirty="0">
                <a:solidFill>
                  <a:srgbClr val="231F20"/>
                </a:solidFill>
                <a:latin typeface="Hiragino Sans CNS W6"/>
                <a:cs typeface="Hiragino Sans CNS W6"/>
              </a:rPr>
              <a:t>[ </a:t>
            </a:r>
            <a:r>
              <a:rPr sz="1200" b="1" dirty="0" err="1">
                <a:solidFill>
                  <a:srgbClr val="231F20"/>
                </a:solidFill>
                <a:latin typeface="Hiragino Sans CNS W6"/>
                <a:cs typeface="Hiragino Sans CNS W6"/>
              </a:rPr>
              <a:t>源</a:t>
            </a:r>
            <a:r>
              <a:rPr sz="1200" b="1" dirty="0" err="1" smtClean="0">
                <a:solidFill>
                  <a:srgbClr val="231F20"/>
                </a:solidFill>
                <a:latin typeface="Hiragino Sans CNS W6"/>
                <a:cs typeface="Hiragino Sans CNS W6"/>
              </a:rPr>
              <a:t>·區</a:t>
            </a:r>
            <a:r>
              <a:rPr sz="1200" b="1" dirty="0" smtClean="0">
                <a:solidFill>
                  <a:srgbClr val="231F20"/>
                </a:solidFill>
                <a:latin typeface="Hiragino Sans CNS W6"/>
                <a:cs typeface="Hiragino Sans CNS W6"/>
              </a:rPr>
              <a:t> </a:t>
            </a:r>
            <a:r>
              <a:rPr sz="1200" b="1" spc="-55" dirty="0">
                <a:solidFill>
                  <a:srgbClr val="231F20"/>
                </a:solidFill>
                <a:latin typeface="Hiragino Sans CNS W6"/>
                <a:cs typeface="Hiragino Sans CNS W6"/>
              </a:rPr>
              <a:t>] 學生名單</a:t>
            </a:r>
            <a:r>
              <a:rPr sz="1200" b="1" spc="-30" dirty="0">
                <a:solidFill>
                  <a:srgbClr val="231F20"/>
                </a:solidFill>
                <a:latin typeface="Hiragino Sans CNS W6"/>
                <a:cs typeface="Hiragino Sans CNS W6"/>
              </a:rPr>
              <a:t>負責教師：</a:t>
            </a:r>
            <a:r>
              <a:rPr sz="1200" b="1" spc="-150" dirty="0">
                <a:solidFill>
                  <a:srgbClr val="231F20"/>
                </a:solidFill>
                <a:latin typeface="Hiragino Sans CNS W6"/>
                <a:cs typeface="Hiragino Sans CNS W6"/>
              </a:rPr>
              <a:t>XXX</a:t>
            </a:r>
            <a:r>
              <a:rPr sz="1200" b="1" spc="-40" dirty="0">
                <a:solidFill>
                  <a:srgbClr val="231F20"/>
                </a:solidFill>
                <a:latin typeface="Hiragino Sans CNS W6"/>
                <a:cs typeface="Hiragino Sans CNS W6"/>
              </a:rPr>
              <a:t> 教師</a:t>
            </a:r>
            <a:endParaRPr sz="1200" dirty="0">
              <a:latin typeface="Hiragino Sans CNS W6"/>
              <a:cs typeface="Hiragino Sans CNS W6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74544" y="3754253"/>
          <a:ext cx="6197599" cy="5706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1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25" dirty="0">
                          <a:latin typeface="Hiragino Sans CNS W6"/>
                          <a:cs typeface="Hiragino Sans CNS W6"/>
                        </a:rPr>
                        <a:t>No.</a:t>
                      </a:r>
                      <a:endParaRPr sz="1200">
                        <a:latin typeface="Hiragino Sans CNS W6"/>
                        <a:cs typeface="Hiragino Sans CNS W6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15" dirty="0">
                          <a:latin typeface="Hiragino Sans CNS W6"/>
                          <a:cs typeface="Hiragino Sans CNS W6"/>
                        </a:rPr>
                        <a:t>學生編號</a:t>
                      </a:r>
                      <a:endParaRPr sz="1200">
                        <a:latin typeface="Hiragino Sans CNS W6"/>
                        <a:cs typeface="Hiragino Sans CNS W6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33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15" dirty="0">
                          <a:latin typeface="Hiragino Sans CNS W6"/>
                          <a:cs typeface="Hiragino Sans CNS W6"/>
                        </a:rPr>
                        <a:t>學生姓名</a:t>
                      </a:r>
                      <a:endParaRPr sz="1200">
                        <a:latin typeface="Hiragino Sans CNS W6"/>
                        <a:cs typeface="Hiragino Sans CNS W6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25" dirty="0">
                          <a:latin typeface="Hiragino Sans CNS W6"/>
                          <a:cs typeface="Hiragino Sans CNS W6"/>
                        </a:rPr>
                        <a:t>性別</a:t>
                      </a:r>
                      <a:endParaRPr sz="1200">
                        <a:latin typeface="Hiragino Sans CNS W6"/>
                        <a:cs typeface="Hiragino Sans CNS W6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10" dirty="0">
                          <a:solidFill>
                            <a:srgbClr val="231F20"/>
                          </a:solidFill>
                          <a:latin typeface="Hiragino Sans CNS W6"/>
                          <a:cs typeface="Hiragino Sans CNS W6"/>
                        </a:rPr>
                        <a:t>家長聯絡電話</a:t>
                      </a:r>
                      <a:endParaRPr sz="1200">
                        <a:latin typeface="Hiragino Sans CNS W6"/>
                        <a:cs typeface="Hiragino Sans CNS W6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25" dirty="0">
                          <a:solidFill>
                            <a:srgbClr val="231F20"/>
                          </a:solidFill>
                          <a:latin typeface="Hiragino Sans CNS W6"/>
                          <a:cs typeface="Hiragino Sans CNS W6"/>
                        </a:rPr>
                        <a:t>出席</a:t>
                      </a:r>
                      <a:endParaRPr sz="1200">
                        <a:latin typeface="Hiragino Sans CNS W6"/>
                        <a:cs typeface="Hiragino Sans CNS W6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1.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2.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3.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4.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5.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6.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7.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8.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9.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10.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11.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12.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13.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14.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15.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16.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17.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18.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19.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20.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21.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22.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23.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24.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25.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405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1998" y="2110784"/>
            <a:ext cx="6696075" cy="2516505"/>
            <a:chOff x="431998" y="2110784"/>
            <a:chExt cx="6696075" cy="2516505"/>
          </a:xfrm>
        </p:grpSpPr>
        <p:sp>
          <p:nvSpPr>
            <p:cNvPr id="3" name="object 3"/>
            <p:cNvSpPr/>
            <p:nvPr/>
          </p:nvSpPr>
          <p:spPr>
            <a:xfrm>
              <a:off x="441523" y="2120309"/>
              <a:ext cx="6677025" cy="2497455"/>
            </a:xfrm>
            <a:custGeom>
              <a:avLst/>
              <a:gdLst/>
              <a:ahLst/>
              <a:cxnLst/>
              <a:rect l="l" t="t" r="r" b="b"/>
              <a:pathLst>
                <a:path w="6677025" h="2497454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2281186"/>
                  </a:lnTo>
                  <a:lnTo>
                    <a:pt x="5704" y="2330716"/>
                  </a:lnTo>
                  <a:lnTo>
                    <a:pt x="21955" y="2376182"/>
                  </a:lnTo>
                  <a:lnTo>
                    <a:pt x="47454" y="2416288"/>
                  </a:lnTo>
                  <a:lnTo>
                    <a:pt x="80904" y="2449738"/>
                  </a:lnTo>
                  <a:lnTo>
                    <a:pt x="121011" y="2475235"/>
                  </a:lnTo>
                  <a:lnTo>
                    <a:pt x="166475" y="2491484"/>
                  </a:lnTo>
                  <a:lnTo>
                    <a:pt x="216001" y="2497188"/>
                  </a:lnTo>
                  <a:lnTo>
                    <a:pt x="6460947" y="2497188"/>
                  </a:lnTo>
                  <a:lnTo>
                    <a:pt x="6510477" y="2491484"/>
                  </a:lnTo>
                  <a:lnTo>
                    <a:pt x="6555943" y="2475235"/>
                  </a:lnTo>
                  <a:lnTo>
                    <a:pt x="6596049" y="2449738"/>
                  </a:lnTo>
                  <a:lnTo>
                    <a:pt x="6629498" y="2416288"/>
                  </a:lnTo>
                  <a:lnTo>
                    <a:pt x="6654995" y="2376182"/>
                  </a:lnTo>
                  <a:lnTo>
                    <a:pt x="6671244" y="2330716"/>
                  </a:lnTo>
                  <a:lnTo>
                    <a:pt x="6676948" y="2281186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31998" y="2110784"/>
              <a:ext cx="6696075" cy="706120"/>
            </a:xfrm>
            <a:custGeom>
              <a:avLst/>
              <a:gdLst/>
              <a:ahLst/>
              <a:cxnLst/>
              <a:rect l="l" t="t" r="r" b="b"/>
              <a:pathLst>
                <a:path w="6696075" h="706119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705599"/>
                  </a:lnTo>
                  <a:lnTo>
                    <a:pt x="6695998" y="705599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48006" y="2271884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600" y="2358284"/>
              <a:ext cx="74472" cy="20768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42300" y="2340644"/>
            <a:ext cx="37789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參觀時，最深刻的體驗是甚麼？（30-50</a:t>
            </a:r>
            <a:r>
              <a:rPr sz="1400" b="1" spc="15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 </a:t>
            </a:r>
            <a:r>
              <a:rPr sz="1400" b="1" spc="150" dirty="0" smtClean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字</a:t>
            </a:r>
            <a:r>
              <a:rPr sz="1400" b="1" spc="-5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）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2000" y="3248364"/>
            <a:ext cx="6336030" cy="911860"/>
            <a:chOff x="612000" y="3248364"/>
            <a:chExt cx="6336030" cy="911860"/>
          </a:xfrm>
        </p:grpSpPr>
        <p:sp>
          <p:nvSpPr>
            <p:cNvPr id="9" name="object 9"/>
            <p:cNvSpPr/>
            <p:nvPr/>
          </p:nvSpPr>
          <p:spPr>
            <a:xfrm>
              <a:off x="612000" y="3253126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12000" y="3704174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12000" y="4155248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31998" y="4807022"/>
            <a:ext cx="6696075" cy="2516505"/>
            <a:chOff x="431998" y="4807022"/>
            <a:chExt cx="6696075" cy="2516505"/>
          </a:xfrm>
        </p:grpSpPr>
        <p:sp>
          <p:nvSpPr>
            <p:cNvPr id="13" name="object 13"/>
            <p:cNvSpPr/>
            <p:nvPr/>
          </p:nvSpPr>
          <p:spPr>
            <a:xfrm>
              <a:off x="441523" y="4816547"/>
              <a:ext cx="6677025" cy="2497455"/>
            </a:xfrm>
            <a:custGeom>
              <a:avLst/>
              <a:gdLst/>
              <a:ahLst/>
              <a:cxnLst/>
              <a:rect l="l" t="t" r="r" b="b"/>
              <a:pathLst>
                <a:path w="6677025" h="2497454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2281186"/>
                  </a:lnTo>
                  <a:lnTo>
                    <a:pt x="5704" y="2330716"/>
                  </a:lnTo>
                  <a:lnTo>
                    <a:pt x="21955" y="2376182"/>
                  </a:lnTo>
                  <a:lnTo>
                    <a:pt x="47454" y="2416288"/>
                  </a:lnTo>
                  <a:lnTo>
                    <a:pt x="80904" y="2449738"/>
                  </a:lnTo>
                  <a:lnTo>
                    <a:pt x="121011" y="2475235"/>
                  </a:lnTo>
                  <a:lnTo>
                    <a:pt x="166475" y="2491484"/>
                  </a:lnTo>
                  <a:lnTo>
                    <a:pt x="216001" y="2497188"/>
                  </a:lnTo>
                  <a:lnTo>
                    <a:pt x="6460947" y="2497188"/>
                  </a:lnTo>
                  <a:lnTo>
                    <a:pt x="6510477" y="2491484"/>
                  </a:lnTo>
                  <a:lnTo>
                    <a:pt x="6555943" y="2475235"/>
                  </a:lnTo>
                  <a:lnTo>
                    <a:pt x="6596049" y="2449738"/>
                  </a:lnTo>
                  <a:lnTo>
                    <a:pt x="6629498" y="2416288"/>
                  </a:lnTo>
                  <a:lnTo>
                    <a:pt x="6654995" y="2376182"/>
                  </a:lnTo>
                  <a:lnTo>
                    <a:pt x="6671244" y="2330716"/>
                  </a:lnTo>
                  <a:lnTo>
                    <a:pt x="6676948" y="2281186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31998" y="4807022"/>
              <a:ext cx="6696075" cy="706120"/>
            </a:xfrm>
            <a:custGeom>
              <a:avLst/>
              <a:gdLst/>
              <a:ahLst/>
              <a:cxnLst/>
              <a:rect l="l" t="t" r="r" b="b"/>
              <a:pathLst>
                <a:path w="6696075" h="70612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705599"/>
                  </a:lnTo>
                  <a:lnTo>
                    <a:pt x="6695998" y="705599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12000" y="5949372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12000" y="6400420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12000" y="6851468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31998" y="7503268"/>
            <a:ext cx="6696075" cy="2516505"/>
            <a:chOff x="431998" y="7503268"/>
            <a:chExt cx="6696075" cy="2516505"/>
          </a:xfrm>
        </p:grpSpPr>
        <p:sp>
          <p:nvSpPr>
            <p:cNvPr id="19" name="object 19"/>
            <p:cNvSpPr/>
            <p:nvPr/>
          </p:nvSpPr>
          <p:spPr>
            <a:xfrm>
              <a:off x="441523" y="7512793"/>
              <a:ext cx="6677025" cy="2497455"/>
            </a:xfrm>
            <a:custGeom>
              <a:avLst/>
              <a:gdLst/>
              <a:ahLst/>
              <a:cxnLst/>
              <a:rect l="l" t="t" r="r" b="b"/>
              <a:pathLst>
                <a:path w="6677025" h="2497454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2281186"/>
                  </a:lnTo>
                  <a:lnTo>
                    <a:pt x="5704" y="2330716"/>
                  </a:lnTo>
                  <a:lnTo>
                    <a:pt x="21955" y="2376182"/>
                  </a:lnTo>
                  <a:lnTo>
                    <a:pt x="47454" y="2416288"/>
                  </a:lnTo>
                  <a:lnTo>
                    <a:pt x="80904" y="2449738"/>
                  </a:lnTo>
                  <a:lnTo>
                    <a:pt x="121011" y="2475235"/>
                  </a:lnTo>
                  <a:lnTo>
                    <a:pt x="166475" y="2491484"/>
                  </a:lnTo>
                  <a:lnTo>
                    <a:pt x="216001" y="2497188"/>
                  </a:lnTo>
                  <a:lnTo>
                    <a:pt x="6460947" y="2497188"/>
                  </a:lnTo>
                  <a:lnTo>
                    <a:pt x="6510477" y="2491484"/>
                  </a:lnTo>
                  <a:lnTo>
                    <a:pt x="6555943" y="2475235"/>
                  </a:lnTo>
                  <a:lnTo>
                    <a:pt x="6596049" y="2449738"/>
                  </a:lnTo>
                  <a:lnTo>
                    <a:pt x="6629498" y="2416288"/>
                  </a:lnTo>
                  <a:lnTo>
                    <a:pt x="6654995" y="2376182"/>
                  </a:lnTo>
                  <a:lnTo>
                    <a:pt x="6671244" y="2330716"/>
                  </a:lnTo>
                  <a:lnTo>
                    <a:pt x="6676948" y="2281186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31998" y="7503268"/>
              <a:ext cx="6696075" cy="706120"/>
            </a:xfrm>
            <a:custGeom>
              <a:avLst/>
              <a:gdLst/>
              <a:ahLst/>
              <a:cxnLst/>
              <a:rect l="l" t="t" r="r" b="b"/>
              <a:pathLst>
                <a:path w="6696075" h="70612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705599"/>
                  </a:lnTo>
                  <a:lnTo>
                    <a:pt x="6695998" y="705599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12000" y="8645616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12000" y="9096665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12000" y="9547713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4" name="object 24"/>
          <p:cNvSpPr/>
          <p:nvPr/>
        </p:nvSpPr>
        <p:spPr>
          <a:xfrm>
            <a:off x="431998" y="1191758"/>
            <a:ext cx="6696075" cy="741680"/>
          </a:xfrm>
          <a:custGeom>
            <a:avLst/>
            <a:gdLst/>
            <a:ahLst/>
            <a:cxnLst/>
            <a:rect l="l" t="t" r="r" b="b"/>
            <a:pathLst>
              <a:path w="6696075" h="741680">
                <a:moveTo>
                  <a:pt x="6479997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525602"/>
                </a:lnTo>
                <a:lnTo>
                  <a:pt x="5704" y="575128"/>
                </a:lnTo>
                <a:lnTo>
                  <a:pt x="21955" y="620592"/>
                </a:lnTo>
                <a:lnTo>
                  <a:pt x="47454" y="660698"/>
                </a:lnTo>
                <a:lnTo>
                  <a:pt x="80904" y="694149"/>
                </a:lnTo>
                <a:lnTo>
                  <a:pt x="121011" y="719648"/>
                </a:lnTo>
                <a:lnTo>
                  <a:pt x="166475" y="735898"/>
                </a:lnTo>
                <a:lnTo>
                  <a:pt x="216001" y="741603"/>
                </a:lnTo>
                <a:lnTo>
                  <a:pt x="6479997" y="741603"/>
                </a:lnTo>
                <a:lnTo>
                  <a:pt x="6529527" y="735898"/>
                </a:lnTo>
                <a:lnTo>
                  <a:pt x="6574993" y="719648"/>
                </a:lnTo>
                <a:lnTo>
                  <a:pt x="6615099" y="694149"/>
                </a:lnTo>
                <a:lnTo>
                  <a:pt x="6648548" y="660698"/>
                </a:lnTo>
                <a:lnTo>
                  <a:pt x="6674045" y="620592"/>
                </a:lnTo>
                <a:lnTo>
                  <a:pt x="6690294" y="575128"/>
                </a:lnTo>
                <a:lnTo>
                  <a:pt x="6695998" y="525602"/>
                </a:lnTo>
                <a:lnTo>
                  <a:pt x="6695998" y="216001"/>
                </a:lnTo>
                <a:lnTo>
                  <a:pt x="6690294" y="166475"/>
                </a:lnTo>
                <a:lnTo>
                  <a:pt x="6674045" y="121011"/>
                </a:lnTo>
                <a:lnTo>
                  <a:pt x="6648548" y="80904"/>
                </a:lnTo>
                <a:lnTo>
                  <a:pt x="6615099" y="47454"/>
                </a:lnTo>
                <a:lnTo>
                  <a:pt x="6574993" y="21955"/>
                </a:lnTo>
                <a:lnTo>
                  <a:pt x="6529527" y="5704"/>
                </a:lnTo>
                <a:lnTo>
                  <a:pt x="6479997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10419" y="1376634"/>
            <a:ext cx="14922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1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學生工作紙</a:t>
            </a:r>
            <a:endParaRPr sz="2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48002" y="1328557"/>
            <a:ext cx="467995" cy="468630"/>
            <a:chOff x="648002" y="1328557"/>
            <a:chExt cx="467995" cy="468630"/>
          </a:xfrm>
        </p:grpSpPr>
        <p:sp>
          <p:nvSpPr>
            <p:cNvPr id="27" name="object 27"/>
            <p:cNvSpPr/>
            <p:nvPr/>
          </p:nvSpPr>
          <p:spPr>
            <a:xfrm>
              <a:off x="648002" y="1328557"/>
              <a:ext cx="467995" cy="468630"/>
            </a:xfrm>
            <a:custGeom>
              <a:avLst/>
              <a:gdLst/>
              <a:ahLst/>
              <a:cxnLst/>
              <a:rect l="l" t="t" r="r" b="b"/>
              <a:pathLst>
                <a:path w="467994" h="468630">
                  <a:moveTo>
                    <a:pt x="233997" y="0"/>
                  </a:moveTo>
                  <a:lnTo>
                    <a:pt x="186838" y="4754"/>
                  </a:lnTo>
                  <a:lnTo>
                    <a:pt x="142914" y="18390"/>
                  </a:lnTo>
                  <a:lnTo>
                    <a:pt x="103166" y="39966"/>
                  </a:lnTo>
                  <a:lnTo>
                    <a:pt x="68535" y="68541"/>
                  </a:lnTo>
                  <a:lnTo>
                    <a:pt x="39962" y="103175"/>
                  </a:lnTo>
                  <a:lnTo>
                    <a:pt x="18388" y="142925"/>
                  </a:lnTo>
                  <a:lnTo>
                    <a:pt x="4753" y="186850"/>
                  </a:lnTo>
                  <a:lnTo>
                    <a:pt x="0" y="234010"/>
                  </a:lnTo>
                  <a:lnTo>
                    <a:pt x="4753" y="281169"/>
                  </a:lnTo>
                  <a:lnTo>
                    <a:pt x="18388" y="325093"/>
                  </a:lnTo>
                  <a:lnTo>
                    <a:pt x="39962" y="364841"/>
                  </a:lnTo>
                  <a:lnTo>
                    <a:pt x="68535" y="399472"/>
                  </a:lnTo>
                  <a:lnTo>
                    <a:pt x="103166" y="428045"/>
                  </a:lnTo>
                  <a:lnTo>
                    <a:pt x="142914" y="449619"/>
                  </a:lnTo>
                  <a:lnTo>
                    <a:pt x="186838" y="463253"/>
                  </a:lnTo>
                  <a:lnTo>
                    <a:pt x="233997" y="468007"/>
                  </a:lnTo>
                  <a:lnTo>
                    <a:pt x="281156" y="463253"/>
                  </a:lnTo>
                  <a:lnTo>
                    <a:pt x="325080" y="449619"/>
                  </a:lnTo>
                  <a:lnTo>
                    <a:pt x="364828" y="428045"/>
                  </a:lnTo>
                  <a:lnTo>
                    <a:pt x="399459" y="399472"/>
                  </a:lnTo>
                  <a:lnTo>
                    <a:pt x="428032" y="364841"/>
                  </a:lnTo>
                  <a:lnTo>
                    <a:pt x="449606" y="325093"/>
                  </a:lnTo>
                  <a:lnTo>
                    <a:pt x="463241" y="281169"/>
                  </a:lnTo>
                  <a:lnTo>
                    <a:pt x="467994" y="234010"/>
                  </a:lnTo>
                  <a:lnTo>
                    <a:pt x="463241" y="186850"/>
                  </a:lnTo>
                  <a:lnTo>
                    <a:pt x="449606" y="142925"/>
                  </a:lnTo>
                  <a:lnTo>
                    <a:pt x="428032" y="103175"/>
                  </a:lnTo>
                  <a:lnTo>
                    <a:pt x="399459" y="68541"/>
                  </a:lnTo>
                  <a:lnTo>
                    <a:pt x="364828" y="39966"/>
                  </a:lnTo>
                  <a:lnTo>
                    <a:pt x="325080" y="18390"/>
                  </a:lnTo>
                  <a:lnTo>
                    <a:pt x="281156" y="4754"/>
                  </a:lnTo>
                  <a:lnTo>
                    <a:pt x="233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023" y="1450722"/>
              <a:ext cx="218928" cy="218450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2430221" y="432007"/>
            <a:ext cx="1278255" cy="471805"/>
          </a:xfrm>
          <a:custGeom>
            <a:avLst/>
            <a:gdLst/>
            <a:ahLst/>
            <a:cxnLst/>
            <a:rect l="l" t="t" r="r" b="b"/>
            <a:pathLst>
              <a:path w="1278254" h="471805">
                <a:moveTo>
                  <a:pt x="1034122" y="0"/>
                </a:moveTo>
                <a:lnTo>
                  <a:pt x="244081" y="0"/>
                </a:lnTo>
                <a:lnTo>
                  <a:pt x="194891" y="4791"/>
                </a:lnTo>
                <a:lnTo>
                  <a:pt x="149075" y="18535"/>
                </a:lnTo>
                <a:lnTo>
                  <a:pt x="107615" y="40282"/>
                </a:lnTo>
                <a:lnTo>
                  <a:pt x="71491" y="69084"/>
                </a:lnTo>
                <a:lnTo>
                  <a:pt x="41686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2"/>
                </a:lnTo>
                <a:lnTo>
                  <a:pt x="19181" y="327687"/>
                </a:lnTo>
                <a:lnTo>
                  <a:pt x="41686" y="367754"/>
                </a:lnTo>
                <a:lnTo>
                  <a:pt x="71491" y="402664"/>
                </a:lnTo>
                <a:lnTo>
                  <a:pt x="107615" y="431468"/>
                </a:lnTo>
                <a:lnTo>
                  <a:pt x="149075" y="453216"/>
                </a:lnTo>
                <a:lnTo>
                  <a:pt x="194891" y="466961"/>
                </a:lnTo>
                <a:lnTo>
                  <a:pt x="244081" y="471754"/>
                </a:lnTo>
                <a:lnTo>
                  <a:pt x="1034122" y="471754"/>
                </a:lnTo>
                <a:lnTo>
                  <a:pt x="1083316" y="466961"/>
                </a:lnTo>
                <a:lnTo>
                  <a:pt x="1129135" y="453216"/>
                </a:lnTo>
                <a:lnTo>
                  <a:pt x="1170598" y="431468"/>
                </a:lnTo>
                <a:lnTo>
                  <a:pt x="1206723" y="402664"/>
                </a:lnTo>
                <a:lnTo>
                  <a:pt x="1236529" y="367754"/>
                </a:lnTo>
                <a:lnTo>
                  <a:pt x="1259034" y="327687"/>
                </a:lnTo>
                <a:lnTo>
                  <a:pt x="1273257" y="283412"/>
                </a:lnTo>
                <a:lnTo>
                  <a:pt x="1278216" y="235877"/>
                </a:lnTo>
                <a:lnTo>
                  <a:pt x="1273257" y="188338"/>
                </a:lnTo>
                <a:lnTo>
                  <a:pt x="1259034" y="144060"/>
                </a:lnTo>
                <a:lnTo>
                  <a:pt x="1236529" y="103993"/>
                </a:lnTo>
                <a:lnTo>
                  <a:pt x="1206723" y="69084"/>
                </a:lnTo>
                <a:lnTo>
                  <a:pt x="1170598" y="40282"/>
                </a:lnTo>
                <a:lnTo>
                  <a:pt x="1129135" y="18535"/>
                </a:lnTo>
                <a:lnTo>
                  <a:pt x="1083316" y="4791"/>
                </a:lnTo>
                <a:lnTo>
                  <a:pt x="1034122" y="0"/>
                </a:lnTo>
                <a:close/>
              </a:path>
            </a:pathLst>
          </a:custGeom>
          <a:solidFill>
            <a:srgbClr val="00B9B5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34983" y="529198"/>
            <a:ext cx="8788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65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延伸活動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42300" y="5036886"/>
            <a:ext cx="24835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我學習到甚麼？（30-50</a:t>
            </a:r>
            <a:r>
              <a:rPr sz="1400" b="1" spc="6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 </a:t>
            </a:r>
            <a:r>
              <a:rPr sz="1400" b="1" spc="65" dirty="0" smtClean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字</a:t>
            </a:r>
            <a:r>
              <a:rPr sz="1400" b="1" spc="-5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）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48006" y="4968128"/>
            <a:ext cx="383540" cy="383540"/>
            <a:chOff x="648006" y="4968128"/>
            <a:chExt cx="383540" cy="383540"/>
          </a:xfrm>
        </p:grpSpPr>
        <p:sp>
          <p:nvSpPr>
            <p:cNvPr id="33" name="object 33"/>
            <p:cNvSpPr/>
            <p:nvPr/>
          </p:nvSpPr>
          <p:spPr>
            <a:xfrm>
              <a:off x="648006" y="4968128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695" y="5049118"/>
              <a:ext cx="155079" cy="211848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1142300" y="7733127"/>
            <a:ext cx="49542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6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請簡述 </a:t>
            </a:r>
            <a:r>
              <a:rPr sz="1400" b="1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T‧PARK</a:t>
            </a:r>
            <a:r>
              <a:rPr sz="1400" b="1" spc="1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「源 ‧ 區」轉廢為能的過程。</a:t>
            </a:r>
            <a:r>
              <a:rPr sz="1400" b="1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（30-50</a:t>
            </a:r>
            <a:r>
              <a:rPr sz="1400" b="1" spc="12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 字</a:t>
            </a:r>
            <a:r>
              <a:rPr sz="1400" b="1" spc="-5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）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48006" y="7664367"/>
            <a:ext cx="383540" cy="383540"/>
            <a:chOff x="648006" y="7664367"/>
            <a:chExt cx="383540" cy="383540"/>
          </a:xfrm>
        </p:grpSpPr>
        <p:sp>
          <p:nvSpPr>
            <p:cNvPr id="37" name="object 37"/>
            <p:cNvSpPr/>
            <p:nvPr/>
          </p:nvSpPr>
          <p:spPr>
            <a:xfrm>
              <a:off x="648006" y="7664367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8844" y="7748068"/>
              <a:ext cx="161709" cy="215988"/>
            </a:xfrm>
            <a:prstGeom prst="rect">
              <a:avLst/>
            </a:prstGeom>
          </p:spPr>
        </p:pic>
      </p:grpSp>
      <p:sp>
        <p:nvSpPr>
          <p:cNvPr id="39" name="object 39"/>
          <p:cNvSpPr/>
          <p:nvPr/>
        </p:nvSpPr>
        <p:spPr>
          <a:xfrm>
            <a:off x="432004" y="432007"/>
            <a:ext cx="1890395" cy="471805"/>
          </a:xfrm>
          <a:custGeom>
            <a:avLst/>
            <a:gdLst/>
            <a:ahLst/>
            <a:cxnLst/>
            <a:rect l="l" t="t" r="r" b="b"/>
            <a:pathLst>
              <a:path w="1890395" h="471805">
                <a:moveTo>
                  <a:pt x="1646123" y="0"/>
                </a:moveTo>
                <a:lnTo>
                  <a:pt x="244081" y="0"/>
                </a:lnTo>
                <a:lnTo>
                  <a:pt x="194891" y="4791"/>
                </a:lnTo>
                <a:lnTo>
                  <a:pt x="149075" y="18535"/>
                </a:lnTo>
                <a:lnTo>
                  <a:pt x="107615" y="40282"/>
                </a:lnTo>
                <a:lnTo>
                  <a:pt x="71491" y="69084"/>
                </a:lnTo>
                <a:lnTo>
                  <a:pt x="41686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2"/>
                </a:lnTo>
                <a:lnTo>
                  <a:pt x="19181" y="327687"/>
                </a:lnTo>
                <a:lnTo>
                  <a:pt x="41686" y="367754"/>
                </a:lnTo>
                <a:lnTo>
                  <a:pt x="71491" y="402664"/>
                </a:lnTo>
                <a:lnTo>
                  <a:pt x="107615" y="431468"/>
                </a:lnTo>
                <a:lnTo>
                  <a:pt x="149075" y="453216"/>
                </a:lnTo>
                <a:lnTo>
                  <a:pt x="194891" y="466961"/>
                </a:lnTo>
                <a:lnTo>
                  <a:pt x="244081" y="471754"/>
                </a:lnTo>
                <a:lnTo>
                  <a:pt x="1646123" y="471754"/>
                </a:lnTo>
                <a:lnTo>
                  <a:pt x="1695316" y="466961"/>
                </a:lnTo>
                <a:lnTo>
                  <a:pt x="1741136" y="453216"/>
                </a:lnTo>
                <a:lnTo>
                  <a:pt x="1782598" y="431468"/>
                </a:lnTo>
                <a:lnTo>
                  <a:pt x="1818724" y="402664"/>
                </a:lnTo>
                <a:lnTo>
                  <a:pt x="1848530" y="367754"/>
                </a:lnTo>
                <a:lnTo>
                  <a:pt x="1871035" y="327687"/>
                </a:lnTo>
                <a:lnTo>
                  <a:pt x="1885258" y="283412"/>
                </a:lnTo>
                <a:lnTo>
                  <a:pt x="1890217" y="235877"/>
                </a:lnTo>
                <a:lnTo>
                  <a:pt x="1885258" y="188338"/>
                </a:lnTo>
                <a:lnTo>
                  <a:pt x="1871035" y="144060"/>
                </a:lnTo>
                <a:lnTo>
                  <a:pt x="1848530" y="103993"/>
                </a:lnTo>
                <a:lnTo>
                  <a:pt x="1818724" y="69084"/>
                </a:lnTo>
                <a:lnTo>
                  <a:pt x="1782598" y="40282"/>
                </a:lnTo>
                <a:lnTo>
                  <a:pt x="1741136" y="18535"/>
                </a:lnTo>
                <a:lnTo>
                  <a:pt x="1695316" y="4791"/>
                </a:lnTo>
                <a:lnTo>
                  <a:pt x="164612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2727" y="529198"/>
            <a:ext cx="151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7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資源循環在香港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401962" y="441529"/>
            <a:ext cx="2130425" cy="452120"/>
          </a:xfrm>
          <a:custGeom>
            <a:avLst/>
            <a:gdLst/>
            <a:ahLst/>
            <a:cxnLst/>
            <a:rect l="l" t="t" r="r" b="b"/>
            <a:pathLst>
              <a:path w="2130425" h="452119">
                <a:moveTo>
                  <a:pt x="1896224" y="451802"/>
                </a:moveTo>
                <a:lnTo>
                  <a:pt x="1943344" y="447205"/>
                </a:lnTo>
                <a:lnTo>
                  <a:pt x="1987259" y="434022"/>
                </a:lnTo>
                <a:lnTo>
                  <a:pt x="2027020" y="413170"/>
                </a:lnTo>
                <a:lnTo>
                  <a:pt x="2061679" y="385564"/>
                </a:lnTo>
                <a:lnTo>
                  <a:pt x="2090288" y="352118"/>
                </a:lnTo>
                <a:lnTo>
                  <a:pt x="2111897" y="313747"/>
                </a:lnTo>
                <a:lnTo>
                  <a:pt x="2125558" y="271368"/>
                </a:lnTo>
                <a:lnTo>
                  <a:pt x="2130323" y="225894"/>
                </a:lnTo>
                <a:lnTo>
                  <a:pt x="2125558" y="180425"/>
                </a:lnTo>
                <a:lnTo>
                  <a:pt x="2111897" y="138049"/>
                </a:lnTo>
                <a:lnTo>
                  <a:pt x="2090288" y="99681"/>
                </a:lnTo>
                <a:lnTo>
                  <a:pt x="2061679" y="66236"/>
                </a:lnTo>
                <a:lnTo>
                  <a:pt x="2027020" y="38631"/>
                </a:lnTo>
                <a:lnTo>
                  <a:pt x="1987259" y="17779"/>
                </a:lnTo>
                <a:lnTo>
                  <a:pt x="1943344" y="4597"/>
                </a:lnTo>
                <a:lnTo>
                  <a:pt x="1896224" y="0"/>
                </a:lnTo>
                <a:lnTo>
                  <a:pt x="234086" y="0"/>
                </a:lnTo>
                <a:lnTo>
                  <a:pt x="186970" y="4597"/>
                </a:lnTo>
                <a:lnTo>
                  <a:pt x="143058" y="17779"/>
                </a:lnTo>
                <a:lnTo>
                  <a:pt x="103299" y="38631"/>
                </a:lnTo>
                <a:lnTo>
                  <a:pt x="68641" y="66236"/>
                </a:lnTo>
                <a:lnTo>
                  <a:pt x="40034" y="99681"/>
                </a:lnTo>
                <a:lnTo>
                  <a:pt x="18425" y="138049"/>
                </a:lnTo>
                <a:lnTo>
                  <a:pt x="4764" y="180425"/>
                </a:lnTo>
                <a:lnTo>
                  <a:pt x="0" y="225894"/>
                </a:lnTo>
                <a:lnTo>
                  <a:pt x="4764" y="271368"/>
                </a:lnTo>
                <a:lnTo>
                  <a:pt x="18425" y="313747"/>
                </a:lnTo>
                <a:lnTo>
                  <a:pt x="40034" y="352118"/>
                </a:lnTo>
                <a:lnTo>
                  <a:pt x="68641" y="385564"/>
                </a:lnTo>
                <a:lnTo>
                  <a:pt x="103299" y="413170"/>
                </a:lnTo>
                <a:lnTo>
                  <a:pt x="143058" y="434022"/>
                </a:lnTo>
                <a:lnTo>
                  <a:pt x="186970" y="447205"/>
                </a:lnTo>
                <a:lnTo>
                  <a:pt x="234086" y="451802"/>
                </a:lnTo>
                <a:lnTo>
                  <a:pt x="1896224" y="451802"/>
                </a:lnTo>
                <a:close/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78108" y="528016"/>
            <a:ext cx="4521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5" dirty="0">
                <a:solidFill>
                  <a:srgbClr val="00B9B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姓名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155807" y="446929"/>
            <a:ext cx="0" cy="441325"/>
          </a:xfrm>
          <a:custGeom>
            <a:avLst/>
            <a:gdLst/>
            <a:ahLst/>
            <a:cxnLst/>
            <a:rect l="l" t="t" r="r" b="b"/>
            <a:pathLst>
              <a:path h="441325">
                <a:moveTo>
                  <a:pt x="0" y="0"/>
                </a:moveTo>
                <a:lnTo>
                  <a:pt x="0" y="441007"/>
                </a:lnTo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816433" y="431998"/>
            <a:ext cx="467995" cy="468630"/>
            <a:chOff x="3816433" y="431998"/>
            <a:chExt cx="467995" cy="468630"/>
          </a:xfrm>
        </p:grpSpPr>
        <p:sp>
          <p:nvSpPr>
            <p:cNvPr id="45" name="object 45"/>
            <p:cNvSpPr/>
            <p:nvPr/>
          </p:nvSpPr>
          <p:spPr>
            <a:xfrm>
              <a:off x="3816433" y="431998"/>
              <a:ext cx="467995" cy="468630"/>
            </a:xfrm>
            <a:custGeom>
              <a:avLst/>
              <a:gdLst/>
              <a:ahLst/>
              <a:cxnLst/>
              <a:rect l="l" t="t" r="r" b="b"/>
              <a:pathLst>
                <a:path w="467995" h="468630">
                  <a:moveTo>
                    <a:pt x="233997" y="0"/>
                  </a:moveTo>
                  <a:lnTo>
                    <a:pt x="186838" y="4754"/>
                  </a:lnTo>
                  <a:lnTo>
                    <a:pt x="142914" y="18390"/>
                  </a:lnTo>
                  <a:lnTo>
                    <a:pt x="103166" y="39966"/>
                  </a:lnTo>
                  <a:lnTo>
                    <a:pt x="68535" y="68541"/>
                  </a:lnTo>
                  <a:lnTo>
                    <a:pt x="39962" y="103175"/>
                  </a:lnTo>
                  <a:lnTo>
                    <a:pt x="18388" y="142925"/>
                  </a:lnTo>
                  <a:lnTo>
                    <a:pt x="4753" y="186850"/>
                  </a:lnTo>
                  <a:lnTo>
                    <a:pt x="0" y="234010"/>
                  </a:lnTo>
                  <a:lnTo>
                    <a:pt x="4753" y="281169"/>
                  </a:lnTo>
                  <a:lnTo>
                    <a:pt x="18388" y="325093"/>
                  </a:lnTo>
                  <a:lnTo>
                    <a:pt x="39962" y="364841"/>
                  </a:lnTo>
                  <a:lnTo>
                    <a:pt x="68535" y="399472"/>
                  </a:lnTo>
                  <a:lnTo>
                    <a:pt x="103166" y="428045"/>
                  </a:lnTo>
                  <a:lnTo>
                    <a:pt x="142914" y="449619"/>
                  </a:lnTo>
                  <a:lnTo>
                    <a:pt x="186838" y="463253"/>
                  </a:lnTo>
                  <a:lnTo>
                    <a:pt x="233997" y="468007"/>
                  </a:lnTo>
                  <a:lnTo>
                    <a:pt x="281156" y="463253"/>
                  </a:lnTo>
                  <a:lnTo>
                    <a:pt x="325080" y="449619"/>
                  </a:lnTo>
                  <a:lnTo>
                    <a:pt x="364828" y="428045"/>
                  </a:lnTo>
                  <a:lnTo>
                    <a:pt x="399459" y="399472"/>
                  </a:lnTo>
                  <a:lnTo>
                    <a:pt x="428032" y="364841"/>
                  </a:lnTo>
                  <a:lnTo>
                    <a:pt x="449606" y="325093"/>
                  </a:lnTo>
                  <a:lnTo>
                    <a:pt x="463241" y="281169"/>
                  </a:lnTo>
                  <a:lnTo>
                    <a:pt x="467995" y="234010"/>
                  </a:lnTo>
                  <a:lnTo>
                    <a:pt x="463241" y="186850"/>
                  </a:lnTo>
                  <a:lnTo>
                    <a:pt x="449606" y="142925"/>
                  </a:lnTo>
                  <a:lnTo>
                    <a:pt x="428032" y="103175"/>
                  </a:lnTo>
                  <a:lnTo>
                    <a:pt x="399459" y="68541"/>
                  </a:lnTo>
                  <a:lnTo>
                    <a:pt x="364828" y="39966"/>
                  </a:lnTo>
                  <a:lnTo>
                    <a:pt x="325080" y="18390"/>
                  </a:lnTo>
                  <a:lnTo>
                    <a:pt x="281156" y="4754"/>
                  </a:lnTo>
                  <a:lnTo>
                    <a:pt x="233997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3951744" y="534172"/>
              <a:ext cx="197485" cy="264160"/>
            </a:xfrm>
            <a:custGeom>
              <a:avLst/>
              <a:gdLst/>
              <a:ahLst/>
              <a:cxnLst/>
              <a:rect l="l" t="t" r="r" b="b"/>
              <a:pathLst>
                <a:path w="197485" h="264159">
                  <a:moveTo>
                    <a:pt x="103212" y="0"/>
                  </a:moveTo>
                  <a:lnTo>
                    <a:pt x="58194" y="9376"/>
                  </a:lnTo>
                  <a:lnTo>
                    <a:pt x="21928" y="41377"/>
                  </a:lnTo>
                  <a:lnTo>
                    <a:pt x="14605" y="57467"/>
                  </a:lnTo>
                  <a:lnTo>
                    <a:pt x="16535" y="61810"/>
                  </a:lnTo>
                  <a:lnTo>
                    <a:pt x="48882" y="75691"/>
                  </a:lnTo>
                  <a:lnTo>
                    <a:pt x="53238" y="77863"/>
                  </a:lnTo>
                  <a:lnTo>
                    <a:pt x="57213" y="76301"/>
                  </a:lnTo>
                  <a:lnTo>
                    <a:pt x="60845" y="70980"/>
                  </a:lnTo>
                  <a:lnTo>
                    <a:pt x="69239" y="59419"/>
                  </a:lnTo>
                  <a:lnTo>
                    <a:pt x="78495" y="51160"/>
                  </a:lnTo>
                  <a:lnTo>
                    <a:pt x="88613" y="46203"/>
                  </a:lnTo>
                  <a:lnTo>
                    <a:pt x="99593" y="44551"/>
                  </a:lnTo>
                  <a:lnTo>
                    <a:pt x="106834" y="45071"/>
                  </a:lnTo>
                  <a:lnTo>
                    <a:pt x="133273" y="65557"/>
                  </a:lnTo>
                  <a:lnTo>
                    <a:pt x="133273" y="83426"/>
                  </a:lnTo>
                  <a:lnTo>
                    <a:pt x="97777" y="104305"/>
                  </a:lnTo>
                  <a:lnTo>
                    <a:pt x="90538" y="104305"/>
                  </a:lnTo>
                  <a:lnTo>
                    <a:pt x="84975" y="104305"/>
                  </a:lnTo>
                  <a:lnTo>
                    <a:pt x="82207" y="107200"/>
                  </a:lnTo>
                  <a:lnTo>
                    <a:pt x="82207" y="143548"/>
                  </a:lnTo>
                  <a:lnTo>
                    <a:pt x="84861" y="146316"/>
                  </a:lnTo>
                  <a:lnTo>
                    <a:pt x="99949" y="146316"/>
                  </a:lnTo>
                  <a:lnTo>
                    <a:pt x="109548" y="146928"/>
                  </a:lnTo>
                  <a:lnTo>
                    <a:pt x="142016" y="174022"/>
                  </a:lnTo>
                  <a:lnTo>
                    <a:pt x="142697" y="181444"/>
                  </a:lnTo>
                  <a:lnTo>
                    <a:pt x="141994" y="189055"/>
                  </a:lnTo>
                  <a:lnTo>
                    <a:pt x="108712" y="218055"/>
                  </a:lnTo>
                  <a:lnTo>
                    <a:pt x="99225" y="218757"/>
                  </a:lnTo>
                  <a:lnTo>
                    <a:pt x="89104" y="217988"/>
                  </a:lnTo>
                  <a:lnTo>
                    <a:pt x="56583" y="193039"/>
                  </a:lnTo>
                  <a:lnTo>
                    <a:pt x="53594" y="176745"/>
                  </a:lnTo>
                  <a:lnTo>
                    <a:pt x="53594" y="169494"/>
                  </a:lnTo>
                  <a:lnTo>
                    <a:pt x="50812" y="166966"/>
                  </a:lnTo>
                  <a:lnTo>
                    <a:pt x="2654" y="166966"/>
                  </a:lnTo>
                  <a:lnTo>
                    <a:pt x="0" y="169494"/>
                  </a:lnTo>
                  <a:lnTo>
                    <a:pt x="0" y="179997"/>
                  </a:lnTo>
                  <a:lnTo>
                    <a:pt x="15478" y="227672"/>
                  </a:lnTo>
                  <a:lnTo>
                    <a:pt x="59480" y="257778"/>
                  </a:lnTo>
                  <a:lnTo>
                    <a:pt x="99593" y="263664"/>
                  </a:lnTo>
                  <a:lnTo>
                    <a:pt x="120143" y="262283"/>
                  </a:lnTo>
                  <a:lnTo>
                    <a:pt x="169849" y="241566"/>
                  </a:lnTo>
                  <a:lnTo>
                    <a:pt x="195661" y="199398"/>
                  </a:lnTo>
                  <a:lnTo>
                    <a:pt x="197383" y="181813"/>
                  </a:lnTo>
                  <a:lnTo>
                    <a:pt x="194304" y="158541"/>
                  </a:lnTo>
                  <a:lnTo>
                    <a:pt x="185067" y="140160"/>
                  </a:lnTo>
                  <a:lnTo>
                    <a:pt x="169672" y="126670"/>
                  </a:lnTo>
                  <a:lnTo>
                    <a:pt x="148120" y="118071"/>
                  </a:lnTo>
                  <a:lnTo>
                    <a:pt x="155887" y="114654"/>
                  </a:lnTo>
                  <a:lnTo>
                    <a:pt x="181894" y="83118"/>
                  </a:lnTo>
                  <a:lnTo>
                    <a:pt x="184340" y="66281"/>
                  </a:lnTo>
                  <a:lnTo>
                    <a:pt x="182890" y="52132"/>
                  </a:lnTo>
                  <a:lnTo>
                    <a:pt x="161163" y="18110"/>
                  </a:lnTo>
                  <a:lnTo>
                    <a:pt x="120007" y="1131"/>
                  </a:lnTo>
                  <a:lnTo>
                    <a:pt x="103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022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300" y="171515"/>
            <a:ext cx="6021705" cy="1715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1694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《</a:t>
            </a:r>
            <a:r>
              <a:rPr sz="1200" b="1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資源循環在香港</a:t>
            </a:r>
            <a:r>
              <a:rPr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》延伸活動（</a:t>
            </a:r>
            <a:r>
              <a:rPr sz="1200" b="1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四</a:t>
            </a:r>
            <a:r>
              <a:rPr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）：</a:t>
            </a:r>
            <a:r>
              <a:rPr sz="1200" b="1" spc="-1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學校通告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861694" algn="ctr">
              <a:lnSpc>
                <a:spcPct val="100000"/>
              </a:lnSpc>
            </a:pPr>
            <a:r>
              <a:rPr sz="1200" b="1" spc="-19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6"/>
              </a:rPr>
              <a:t>XXX</a:t>
            </a:r>
            <a:r>
              <a:rPr sz="1200" b="1" spc="-5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6"/>
              </a:rPr>
              <a:t> 小學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6"/>
            </a:endParaRPr>
          </a:p>
          <a:p>
            <a:pPr marL="861694" algn="ctr">
              <a:lnSpc>
                <a:spcPct val="100000"/>
              </a:lnSpc>
              <a:spcBef>
                <a:spcPts val="660"/>
              </a:spcBef>
            </a:pPr>
            <a:r>
              <a:rPr sz="1200" b="1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6"/>
              </a:rPr>
              <a:t>小六常識科 參觀 </a:t>
            </a:r>
            <a:r>
              <a:rPr sz="1200" b="1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6"/>
              </a:rPr>
              <a:t>WEEE ‧ PARK </a:t>
            </a:r>
            <a:r>
              <a:rPr sz="1200" b="1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6"/>
              </a:rPr>
              <a:t>活動通告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6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6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敬啟者：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為配合六年級常識科課程內容，本校將安排六年級學生到 </a:t>
            </a:r>
            <a:r>
              <a:rPr sz="120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WEEE · PARK </a:t>
            </a:r>
            <a:r>
              <a:rPr sz="1200" spc="-2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參觀。詳情如下︰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374720"/>
              </p:ext>
            </p:extLst>
          </p:nvPr>
        </p:nvGraphicFramePr>
        <p:xfrm>
          <a:off x="337249" y="2082425"/>
          <a:ext cx="5594349" cy="1573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5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945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"/>
                        </a:spcBef>
                        <a:tabLst>
                          <a:tab pos="628015" algn="l"/>
                        </a:tabLst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日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	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期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Bef>
                          <a:spcPts val="90"/>
                        </a:spcBef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：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Bef>
                          <a:spcPts val="90"/>
                        </a:spcBef>
                      </a:pPr>
                      <a:r>
                        <a:rPr sz="1200" spc="-3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二零 </a:t>
                      </a:r>
                      <a:r>
                        <a:rPr sz="1200" spc="-1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XX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年 </a:t>
                      </a:r>
                      <a:r>
                        <a:rPr sz="1200" spc="-1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X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月 </a:t>
                      </a:r>
                      <a:r>
                        <a:rPr sz="1200" spc="-1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X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日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（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星期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X）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35"/>
                        </a:spcBef>
                        <a:tabLst>
                          <a:tab pos="628015" algn="l"/>
                        </a:tabLst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地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	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點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Bef>
                          <a:spcPts val="35"/>
                        </a:spcBef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：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Bef>
                          <a:spcPts val="35"/>
                        </a:spcBef>
                      </a:pPr>
                      <a:r>
                        <a:rPr sz="1200" spc="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WEEE · PARK</a:t>
                      </a:r>
                      <a:r>
                        <a:rPr sz="1200" spc="-10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（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新界屯門 </a:t>
                      </a:r>
                      <a:r>
                        <a:rPr sz="1200" spc="-10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38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區龍門路 </a:t>
                      </a:r>
                      <a:r>
                        <a:rPr sz="1200" spc="-10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133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號環保園 </a:t>
                      </a:r>
                      <a:r>
                        <a:rPr sz="1200" spc="-5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P2-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P4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地段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）</a:t>
                      </a:r>
                      <a:endParaRPr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31115" algn="ctr">
                        <a:lnSpc>
                          <a:spcPts val="1350"/>
                        </a:lnSpc>
                        <a:spcBef>
                          <a:spcPts val="3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參 觀 時 間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Bef>
                          <a:spcPts val="35"/>
                        </a:spcBef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：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Bef>
                          <a:spcPts val="35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上午九時三十分至下午一時三十分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31115" algn="ctr">
                        <a:lnSpc>
                          <a:spcPts val="1350"/>
                        </a:lnSpc>
                        <a:spcBef>
                          <a:spcPts val="3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交 通 工 具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Bef>
                          <a:spcPts val="35"/>
                        </a:spcBef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：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Bef>
                          <a:spcPts val="35"/>
                        </a:spcBef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校車往返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31115" algn="ctr">
                        <a:lnSpc>
                          <a:spcPts val="1350"/>
                        </a:lnSpc>
                        <a:spcBef>
                          <a:spcPts val="3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負 責 教 師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Bef>
                          <a:spcPts val="35"/>
                        </a:spcBef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：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Bef>
                          <a:spcPts val="35"/>
                        </a:spcBef>
                      </a:pPr>
                      <a:r>
                        <a:rPr sz="1200" spc="-1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XXX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教師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745"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注 意 事 項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：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372745" indent="-30480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Calibri"/>
                        <a:buAutoNum type="arabicPeriod"/>
                        <a:tabLst>
                          <a:tab pos="372745" algn="l"/>
                        </a:tabLst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學生須穿著學校運動服</a:t>
                      </a:r>
                      <a:endParaRPr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  <a:p>
                      <a:pPr marL="372745" indent="-304800">
                        <a:lnSpc>
                          <a:spcPct val="100000"/>
                        </a:lnSpc>
                        <a:spcBef>
                          <a:spcPts val="259"/>
                        </a:spcBef>
                        <a:buFont typeface="Calibri"/>
                        <a:buAutoNum type="arabicPeriod"/>
                        <a:tabLst>
                          <a:tab pos="372745" algn="l"/>
                        </a:tabLst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由常識科教師帶隊參觀</a:t>
                      </a:r>
                      <a:endParaRPr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  <a:p>
                      <a:pPr marL="372745" indent="-304800">
                        <a:lnSpc>
                          <a:spcPts val="1405"/>
                        </a:lnSpc>
                        <a:spcBef>
                          <a:spcPts val="259"/>
                        </a:spcBef>
                        <a:buFont typeface="Calibri"/>
                        <a:buAutoNum type="arabicPeriod"/>
                        <a:tabLst>
                          <a:tab pos="372745" algn="l"/>
                        </a:tabLst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學生必須帶備學生工作紙和文具</a:t>
                      </a:r>
                      <a:endParaRPr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76152" y="6159609"/>
            <a:ext cx="3160395" cy="0"/>
          </a:xfrm>
          <a:custGeom>
            <a:avLst/>
            <a:gdLst/>
            <a:ahLst/>
            <a:cxnLst/>
            <a:rect l="l" t="t" r="r" b="b"/>
            <a:pathLst>
              <a:path w="3160395">
                <a:moveTo>
                  <a:pt x="0" y="0"/>
                </a:moveTo>
                <a:lnTo>
                  <a:pt x="3160166" y="0"/>
                </a:lnTo>
              </a:path>
            </a:pathLst>
          </a:custGeom>
          <a:ln w="9896">
            <a:solidFill>
              <a:srgbClr val="221E1F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52789" y="6159609"/>
            <a:ext cx="988060" cy="0"/>
          </a:xfrm>
          <a:custGeom>
            <a:avLst/>
            <a:gdLst/>
            <a:ahLst/>
            <a:cxnLst/>
            <a:rect l="l" t="t" r="r" b="b"/>
            <a:pathLst>
              <a:path w="988060">
                <a:moveTo>
                  <a:pt x="0" y="0"/>
                </a:moveTo>
                <a:lnTo>
                  <a:pt x="987552" y="0"/>
                </a:lnTo>
              </a:path>
            </a:pathLst>
          </a:custGeom>
          <a:ln w="9896">
            <a:solidFill>
              <a:srgbClr val="221E1F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20720" y="6159609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347" y="0"/>
                </a:lnTo>
              </a:path>
            </a:pathLst>
          </a:custGeom>
          <a:ln w="9896">
            <a:solidFill>
              <a:srgbClr val="221E1F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300" y="3823041"/>
            <a:ext cx="6883400" cy="455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495" indent="285750" algn="just">
              <a:lnSpc>
                <a:spcPct val="1458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此活動乃配合課程學習的，同學必須參加，如有特殊情況，請與常識科教師商量。請家長填妥回條</a:t>
            </a:r>
            <a:r>
              <a:rPr sz="1200" spc="-2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並於二零 </a:t>
            </a:r>
            <a:r>
              <a:rPr sz="1200" spc="-10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XX</a:t>
            </a:r>
            <a:r>
              <a:rPr sz="1200" spc="-7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年 </a:t>
            </a:r>
            <a:r>
              <a:rPr sz="1200" spc="-10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</a:t>
            </a:r>
            <a:r>
              <a:rPr sz="1200" spc="-7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月 </a:t>
            </a:r>
            <a:r>
              <a:rPr sz="1200" spc="-10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</a:t>
            </a:r>
            <a:r>
              <a:rPr sz="1200" spc="-5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日</a:t>
            </a:r>
            <a:r>
              <a:rPr sz="120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（</a:t>
            </a:r>
            <a:r>
              <a:rPr sz="1200" spc="-3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星期 </a:t>
            </a:r>
            <a:r>
              <a:rPr sz="1200" spc="-5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X）</a:t>
            </a:r>
            <a:r>
              <a:rPr sz="1200" spc="-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前交常識科教師辦理為荷。如有查詢，可致電 </a:t>
            </a:r>
            <a:r>
              <a:rPr sz="1200" spc="-10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XXXX</a:t>
            </a:r>
            <a:r>
              <a:rPr sz="1200" spc="-10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</a:t>
            </a:r>
            <a:r>
              <a:rPr sz="1200" spc="-10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XXXX</a:t>
            </a:r>
            <a:r>
              <a:rPr sz="1200" spc="-7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與 </a:t>
            </a:r>
            <a:r>
              <a:rPr sz="1200" spc="-10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XXX</a:t>
            </a:r>
            <a:r>
              <a:rPr sz="120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教師聯絡。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  <a:p>
            <a:pPr marL="127000" marR="6292215" indent="114300">
              <a:lnSpc>
                <a:spcPct val="145800"/>
              </a:lnSpc>
            </a:pPr>
            <a:r>
              <a:rPr sz="1200" spc="-2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此致</a:t>
            </a:r>
            <a:r>
              <a:rPr sz="1200" spc="-2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各家長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  <a:p>
            <a:pPr marL="6565900">
              <a:lnSpc>
                <a:spcPct val="100000"/>
              </a:lnSpc>
              <a:spcBef>
                <a:spcPts val="660"/>
              </a:spcBef>
            </a:pPr>
            <a:r>
              <a:rPr sz="1200" spc="-2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校長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  <a:p>
            <a:pPr marL="6238240">
              <a:lnSpc>
                <a:spcPct val="100000"/>
              </a:lnSpc>
              <a:spcBef>
                <a:spcPts val="660"/>
              </a:spcBef>
            </a:pPr>
            <a:r>
              <a:rPr sz="1200" spc="-11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XXX</a:t>
            </a:r>
            <a:r>
              <a:rPr sz="1200" spc="-5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謹啟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3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二零 </a:t>
            </a:r>
            <a:r>
              <a:rPr sz="1200" spc="-11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XX</a:t>
            </a:r>
            <a:r>
              <a:rPr sz="1200" spc="-6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年 </a:t>
            </a:r>
            <a:r>
              <a:rPr sz="1200" spc="-11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月 </a:t>
            </a:r>
            <a:r>
              <a:rPr sz="1200" spc="-11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</a:t>
            </a:r>
            <a:r>
              <a:rPr sz="1200" spc="-7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日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  <a:p>
            <a:pPr marL="3233420">
              <a:lnSpc>
                <a:spcPct val="100000"/>
              </a:lnSpc>
              <a:spcBef>
                <a:spcPts val="660"/>
              </a:spcBef>
              <a:tabLst>
                <a:tab pos="4600575" algn="l"/>
              </a:tabLst>
            </a:pPr>
            <a:r>
              <a:rPr sz="120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回</a:t>
            </a:r>
            <a:r>
              <a:rPr sz="1200" spc="-10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條</a:t>
            </a:r>
            <a:r>
              <a:rPr sz="120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	（請家長保留上函以作參考</a:t>
            </a:r>
            <a:r>
              <a:rPr sz="1200" spc="-5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）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  <a:p>
            <a:pPr algn="ctr">
              <a:lnSpc>
                <a:spcPct val="100000"/>
              </a:lnSpc>
            </a:pPr>
            <a:r>
              <a:rPr sz="12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小六常識科活動通告回條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敬覆者：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1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本人同意子女參觀廢電器電子產品處理及回收設施活動 (</a:t>
            </a:r>
            <a:r>
              <a:rPr sz="120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WEEE ‧ PARK</a:t>
            </a:r>
            <a:r>
              <a:rPr sz="1200" spc="-11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)</a:t>
            </a:r>
            <a:r>
              <a:rPr sz="1200" spc="-2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活動，並已知悉各項有關安排。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此覆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11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XXX</a:t>
            </a:r>
            <a:r>
              <a:rPr sz="1200" spc="-5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學校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8300" y="10296126"/>
            <a:ext cx="1402080" cy="20903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spc="-3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二零 </a:t>
            </a:r>
            <a:r>
              <a:rPr sz="1200" spc="-11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XX</a:t>
            </a:r>
            <a:r>
              <a:rPr sz="1200" spc="-6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年 </a:t>
            </a:r>
            <a:r>
              <a:rPr sz="1200" spc="-11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月 </a:t>
            </a:r>
            <a:r>
              <a:rPr sz="1200" spc="-11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</a:t>
            </a:r>
            <a:r>
              <a:rPr sz="1200" spc="-7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日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351406"/>
              </p:ext>
            </p:extLst>
          </p:nvPr>
        </p:nvGraphicFramePr>
        <p:xfrm>
          <a:off x="431962" y="8749925"/>
          <a:ext cx="5986779" cy="1385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2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5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學生姓名：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90"/>
                        </a:spcBef>
                        <a:tabLst>
                          <a:tab pos="1569720" algn="l"/>
                        </a:tabLst>
                      </a:pPr>
                      <a:r>
                        <a:rPr sz="1200" u="sng" dirty="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	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班別：</a:t>
                      </a:r>
                      <a:endParaRPr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90"/>
                        </a:spcBef>
                        <a:tabLst>
                          <a:tab pos="1244600" algn="l"/>
                          <a:tab pos="1588135" algn="l"/>
                        </a:tabLst>
                      </a:pPr>
                      <a:r>
                        <a:rPr sz="1200" u="sng" dirty="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	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（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	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）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家長姓名：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39065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1095"/>
                        </a:spcBef>
                        <a:tabLst>
                          <a:tab pos="1569720" algn="l"/>
                        </a:tabLst>
                      </a:pPr>
                      <a:r>
                        <a:rPr sz="1200" u="sng" dirty="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	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139065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家長聯絡電話：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39065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095"/>
                        </a:spcBef>
                        <a:tabLst>
                          <a:tab pos="1697355" algn="l"/>
                        </a:tabLst>
                      </a:pPr>
                      <a:r>
                        <a:rPr sz="1200" u="sng" dirty="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	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13906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家長簽署：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39065" marB="0"/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1095"/>
                        </a:spcBef>
                        <a:tabLst>
                          <a:tab pos="1621790" algn="l"/>
                        </a:tabLst>
                      </a:pPr>
                      <a:r>
                        <a:rPr sz="1200" u="sng" dirty="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	</a:t>
                      </a:r>
                      <a:endParaRPr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52069" algn="ctr">
                        <a:lnSpc>
                          <a:spcPts val="1405"/>
                        </a:lnSpc>
                        <a:spcBef>
                          <a:spcPts val="68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（請用原子筆簽署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）</a:t>
                      </a:r>
                      <a:endParaRPr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3906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485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7100" y="571565"/>
            <a:ext cx="3225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《</a:t>
            </a:r>
            <a:r>
              <a:rPr sz="1200" b="1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資源循環在香港</a:t>
            </a:r>
            <a:r>
              <a:rPr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》延伸活動（</a:t>
            </a:r>
            <a:r>
              <a:rPr sz="1200" b="1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四</a:t>
            </a:r>
            <a:r>
              <a:rPr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）：</a:t>
            </a:r>
            <a:r>
              <a:rPr sz="1200" b="1" spc="-15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活動詳情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042914"/>
              </p:ext>
            </p:extLst>
          </p:nvPr>
        </p:nvGraphicFramePr>
        <p:xfrm>
          <a:off x="850806" y="1155701"/>
          <a:ext cx="5850255" cy="16951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0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1511">
                <a:tc gridSpan="3"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b="1" spc="-1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6"/>
                        </a:rPr>
                        <a:t>小六常識科參觀 </a:t>
                      </a:r>
                      <a:r>
                        <a:rPr sz="1200" b="1" spc="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6"/>
                        </a:rPr>
                        <a:t>WEEE · PARK</a:t>
                      </a:r>
                      <a:endParaRPr sz="1200" spc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6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 gridSpan="2">
                  <a:txBody>
                    <a:bodyPr/>
                    <a:lstStyle/>
                    <a:p>
                      <a:pPr marL="1778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日期：二零 </a:t>
                      </a:r>
                      <a:r>
                        <a:rPr sz="1200" spc="-1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XX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年 </a:t>
                      </a:r>
                      <a:r>
                        <a:rPr sz="1200" spc="-1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X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月 </a:t>
                      </a:r>
                      <a:r>
                        <a:rPr sz="1200" spc="-1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X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日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（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星期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X）</a:t>
                      </a:r>
                      <a:endParaRPr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時間：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09:30-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13:30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 gridSpan="3">
                  <a:txBody>
                    <a:bodyPr/>
                    <a:lstStyle/>
                    <a:p>
                      <a:pPr marL="1778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-3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地點：</a:t>
                      </a:r>
                      <a:r>
                        <a:rPr sz="1200" spc="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WEEE · PARK</a:t>
                      </a:r>
                      <a:r>
                        <a:rPr sz="1200" spc="-10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（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新界屯門 </a:t>
                      </a:r>
                      <a:r>
                        <a:rPr sz="1200" spc="-10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38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區龍門路 </a:t>
                      </a:r>
                      <a:r>
                        <a:rPr sz="1200" spc="-10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133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號環保園 </a:t>
                      </a:r>
                      <a:r>
                        <a:rPr sz="1200" spc="-5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P2-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P4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地段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）</a:t>
                      </a:r>
                      <a:endParaRPr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1778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b="1" spc="-2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6"/>
                        </a:rPr>
                        <a:t>時間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6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b="1" spc="-2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6"/>
                        </a:rPr>
                        <a:t>活動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6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b="1" spc="-2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6"/>
                        </a:rPr>
                        <a:t>材料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6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1778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-7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09:30-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09:40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 indent="-257810">
                        <a:lnSpc>
                          <a:spcPts val="1375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275590" algn="l"/>
                        </a:tabLst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點名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學生名單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1778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-7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09:40-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10:40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 indent="-257810">
                        <a:lnSpc>
                          <a:spcPts val="1375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275590" algn="l"/>
                        </a:tabLst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乘坐校車前往 </a:t>
                      </a:r>
                      <a:r>
                        <a:rPr sz="1200" spc="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WEEE·PARK</a:t>
                      </a:r>
                      <a:endParaRPr sz="1200" spc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／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1778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-7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10:45-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12:00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 indent="-257810">
                        <a:lnSpc>
                          <a:spcPts val="1375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275590" algn="l"/>
                        </a:tabLst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導賞團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／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1778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-7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12:00-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12:30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 indent="-257810">
                        <a:lnSpc>
                          <a:spcPts val="1375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275590" algn="l"/>
                        </a:tabLst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總結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學生工作紙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1778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-7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12:30-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13:30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 indent="-257810">
                        <a:lnSpc>
                          <a:spcPts val="1375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275590" algn="l"/>
                        </a:tabLst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乘坐校車返回學校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／</a:t>
                      </a:r>
                      <a:endParaRPr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405306" y="2888045"/>
            <a:ext cx="2668344" cy="5328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8815" marR="5080" indent="-666750" algn="ctr">
              <a:lnSpc>
                <a:spcPct val="1458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小六常識科參觀 </a:t>
            </a:r>
            <a:r>
              <a:rPr sz="1200" b="1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WEEE‧PARK</a:t>
            </a:r>
            <a:r>
              <a:rPr sz="1200" b="1" spc="-2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 </a:t>
            </a:r>
            <a:r>
              <a:rPr sz="1200" b="1" spc="-25" dirty="0" err="1" smtClean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學生名單</a:t>
            </a:r>
            <a:endParaRPr lang="en-US" sz="1200" b="1" spc="-25" dirty="0" smtClean="0">
              <a:solidFill>
                <a:srgbClr val="231F2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678815" marR="5080" indent="-666750" algn="ctr">
              <a:lnSpc>
                <a:spcPct val="145800"/>
              </a:lnSpc>
              <a:spcBef>
                <a:spcPts val="100"/>
              </a:spcBef>
            </a:pPr>
            <a:r>
              <a:rPr sz="1200" b="1" dirty="0" err="1" smtClean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負責教師</a:t>
            </a:r>
            <a:r>
              <a:rPr sz="1200" b="1" dirty="0" err="1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：XXX</a:t>
            </a:r>
            <a:r>
              <a:rPr sz="1200" b="1" spc="-1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 教師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985637"/>
              </p:ext>
            </p:extLst>
          </p:nvPr>
        </p:nvGraphicFramePr>
        <p:xfrm>
          <a:off x="818211" y="3826253"/>
          <a:ext cx="5917565" cy="5707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2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6"/>
                        </a:rPr>
                        <a:t>No.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6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957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1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6"/>
                        </a:rPr>
                        <a:t>學生編號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6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1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6"/>
                        </a:rPr>
                        <a:t>學生姓名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6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25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6"/>
                        </a:rPr>
                        <a:t>性別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6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6"/>
                        </a:rPr>
                        <a:t>家長聯絡電話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6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2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6"/>
                        </a:rPr>
                        <a:t>出席</a:t>
                      </a:r>
                      <a:endParaRPr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6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1.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2.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3.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4.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5.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6.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7.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8.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9.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10.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11.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12.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13.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14.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15.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16.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17.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18.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19.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20.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21.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22.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23.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24.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Hiragino Sans CNS W3"/>
                          <a:cs typeface="Hiragino Sans CNS W3"/>
                        </a:rPr>
                        <a:t>25.</a:t>
                      </a:r>
                      <a:endParaRPr sz="1200">
                        <a:latin typeface="Hiragino Sans CNS W3"/>
                        <a:cs typeface="Hiragino Sans CNS W3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284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1998" y="2110784"/>
            <a:ext cx="6696075" cy="2516505"/>
            <a:chOff x="431998" y="2110784"/>
            <a:chExt cx="6696075" cy="2516505"/>
          </a:xfrm>
        </p:grpSpPr>
        <p:sp>
          <p:nvSpPr>
            <p:cNvPr id="3" name="object 3"/>
            <p:cNvSpPr/>
            <p:nvPr/>
          </p:nvSpPr>
          <p:spPr>
            <a:xfrm>
              <a:off x="441523" y="2120309"/>
              <a:ext cx="6677025" cy="2497455"/>
            </a:xfrm>
            <a:custGeom>
              <a:avLst/>
              <a:gdLst/>
              <a:ahLst/>
              <a:cxnLst/>
              <a:rect l="l" t="t" r="r" b="b"/>
              <a:pathLst>
                <a:path w="6677025" h="2497454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2281186"/>
                  </a:lnTo>
                  <a:lnTo>
                    <a:pt x="5704" y="2330716"/>
                  </a:lnTo>
                  <a:lnTo>
                    <a:pt x="21955" y="2376182"/>
                  </a:lnTo>
                  <a:lnTo>
                    <a:pt x="47454" y="2416288"/>
                  </a:lnTo>
                  <a:lnTo>
                    <a:pt x="80904" y="2449738"/>
                  </a:lnTo>
                  <a:lnTo>
                    <a:pt x="121011" y="2475235"/>
                  </a:lnTo>
                  <a:lnTo>
                    <a:pt x="166475" y="2491484"/>
                  </a:lnTo>
                  <a:lnTo>
                    <a:pt x="216001" y="2497188"/>
                  </a:lnTo>
                  <a:lnTo>
                    <a:pt x="6460947" y="2497188"/>
                  </a:lnTo>
                  <a:lnTo>
                    <a:pt x="6510477" y="2491484"/>
                  </a:lnTo>
                  <a:lnTo>
                    <a:pt x="6555943" y="2475235"/>
                  </a:lnTo>
                  <a:lnTo>
                    <a:pt x="6596049" y="2449738"/>
                  </a:lnTo>
                  <a:lnTo>
                    <a:pt x="6629498" y="2416288"/>
                  </a:lnTo>
                  <a:lnTo>
                    <a:pt x="6654995" y="2376182"/>
                  </a:lnTo>
                  <a:lnTo>
                    <a:pt x="6671244" y="2330716"/>
                  </a:lnTo>
                  <a:lnTo>
                    <a:pt x="6676948" y="2281186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31998" y="2110784"/>
              <a:ext cx="6696075" cy="706120"/>
            </a:xfrm>
            <a:custGeom>
              <a:avLst/>
              <a:gdLst/>
              <a:ahLst/>
              <a:cxnLst/>
              <a:rect l="l" t="t" r="r" b="b"/>
              <a:pathLst>
                <a:path w="6696075" h="706119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705599"/>
                  </a:lnTo>
                  <a:lnTo>
                    <a:pt x="6695998" y="705599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48006" y="2271884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600" y="2358284"/>
              <a:ext cx="74472" cy="20768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42300" y="2340644"/>
            <a:ext cx="388792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參觀時，最深刻的體驗是甚麼？（</a:t>
            </a:r>
            <a:r>
              <a:rPr sz="1400" b="1" dirty="0" smtClean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30-50</a:t>
            </a:r>
            <a:r>
              <a:rPr sz="1400" b="1" spc="150" dirty="0" smtClean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 </a:t>
            </a:r>
            <a:r>
              <a:rPr sz="1400" b="1" spc="15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字</a:t>
            </a:r>
            <a:r>
              <a:rPr sz="1400" b="1" spc="-5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）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2000" y="3248364"/>
            <a:ext cx="6336030" cy="911860"/>
            <a:chOff x="612000" y="3248364"/>
            <a:chExt cx="6336030" cy="911860"/>
          </a:xfrm>
        </p:grpSpPr>
        <p:sp>
          <p:nvSpPr>
            <p:cNvPr id="9" name="object 9"/>
            <p:cNvSpPr/>
            <p:nvPr/>
          </p:nvSpPr>
          <p:spPr>
            <a:xfrm>
              <a:off x="612000" y="3253126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12000" y="3704174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12000" y="4155248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31998" y="4807022"/>
            <a:ext cx="6696075" cy="2516505"/>
            <a:chOff x="431998" y="4807022"/>
            <a:chExt cx="6696075" cy="2516505"/>
          </a:xfrm>
        </p:grpSpPr>
        <p:sp>
          <p:nvSpPr>
            <p:cNvPr id="13" name="object 13"/>
            <p:cNvSpPr/>
            <p:nvPr/>
          </p:nvSpPr>
          <p:spPr>
            <a:xfrm>
              <a:off x="441523" y="4816547"/>
              <a:ext cx="6677025" cy="2497455"/>
            </a:xfrm>
            <a:custGeom>
              <a:avLst/>
              <a:gdLst/>
              <a:ahLst/>
              <a:cxnLst/>
              <a:rect l="l" t="t" r="r" b="b"/>
              <a:pathLst>
                <a:path w="6677025" h="2497454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2281186"/>
                  </a:lnTo>
                  <a:lnTo>
                    <a:pt x="5704" y="2330716"/>
                  </a:lnTo>
                  <a:lnTo>
                    <a:pt x="21955" y="2376182"/>
                  </a:lnTo>
                  <a:lnTo>
                    <a:pt x="47454" y="2416288"/>
                  </a:lnTo>
                  <a:lnTo>
                    <a:pt x="80904" y="2449738"/>
                  </a:lnTo>
                  <a:lnTo>
                    <a:pt x="121011" y="2475235"/>
                  </a:lnTo>
                  <a:lnTo>
                    <a:pt x="166475" y="2491484"/>
                  </a:lnTo>
                  <a:lnTo>
                    <a:pt x="216001" y="2497188"/>
                  </a:lnTo>
                  <a:lnTo>
                    <a:pt x="6460947" y="2497188"/>
                  </a:lnTo>
                  <a:lnTo>
                    <a:pt x="6510477" y="2491484"/>
                  </a:lnTo>
                  <a:lnTo>
                    <a:pt x="6555943" y="2475235"/>
                  </a:lnTo>
                  <a:lnTo>
                    <a:pt x="6596049" y="2449738"/>
                  </a:lnTo>
                  <a:lnTo>
                    <a:pt x="6629498" y="2416288"/>
                  </a:lnTo>
                  <a:lnTo>
                    <a:pt x="6654995" y="2376182"/>
                  </a:lnTo>
                  <a:lnTo>
                    <a:pt x="6671244" y="2330716"/>
                  </a:lnTo>
                  <a:lnTo>
                    <a:pt x="6676948" y="2281186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31998" y="4807022"/>
              <a:ext cx="6696075" cy="706120"/>
            </a:xfrm>
            <a:custGeom>
              <a:avLst/>
              <a:gdLst/>
              <a:ahLst/>
              <a:cxnLst/>
              <a:rect l="l" t="t" r="r" b="b"/>
              <a:pathLst>
                <a:path w="6696075" h="70612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705599"/>
                  </a:lnTo>
                  <a:lnTo>
                    <a:pt x="6695998" y="705599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12000" y="5949372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12000" y="6400420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12000" y="6851468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31998" y="7503268"/>
            <a:ext cx="6696075" cy="2516505"/>
            <a:chOff x="431998" y="7503268"/>
            <a:chExt cx="6696075" cy="2516505"/>
          </a:xfrm>
        </p:grpSpPr>
        <p:sp>
          <p:nvSpPr>
            <p:cNvPr id="19" name="object 19"/>
            <p:cNvSpPr/>
            <p:nvPr/>
          </p:nvSpPr>
          <p:spPr>
            <a:xfrm>
              <a:off x="441523" y="7512793"/>
              <a:ext cx="6677025" cy="2497455"/>
            </a:xfrm>
            <a:custGeom>
              <a:avLst/>
              <a:gdLst/>
              <a:ahLst/>
              <a:cxnLst/>
              <a:rect l="l" t="t" r="r" b="b"/>
              <a:pathLst>
                <a:path w="6677025" h="2497454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2281186"/>
                  </a:lnTo>
                  <a:lnTo>
                    <a:pt x="5704" y="2330716"/>
                  </a:lnTo>
                  <a:lnTo>
                    <a:pt x="21955" y="2376182"/>
                  </a:lnTo>
                  <a:lnTo>
                    <a:pt x="47454" y="2416288"/>
                  </a:lnTo>
                  <a:lnTo>
                    <a:pt x="80904" y="2449738"/>
                  </a:lnTo>
                  <a:lnTo>
                    <a:pt x="121011" y="2475235"/>
                  </a:lnTo>
                  <a:lnTo>
                    <a:pt x="166475" y="2491484"/>
                  </a:lnTo>
                  <a:lnTo>
                    <a:pt x="216001" y="2497188"/>
                  </a:lnTo>
                  <a:lnTo>
                    <a:pt x="6460947" y="2497188"/>
                  </a:lnTo>
                  <a:lnTo>
                    <a:pt x="6510477" y="2491484"/>
                  </a:lnTo>
                  <a:lnTo>
                    <a:pt x="6555943" y="2475235"/>
                  </a:lnTo>
                  <a:lnTo>
                    <a:pt x="6596049" y="2449738"/>
                  </a:lnTo>
                  <a:lnTo>
                    <a:pt x="6629498" y="2416288"/>
                  </a:lnTo>
                  <a:lnTo>
                    <a:pt x="6654995" y="2376182"/>
                  </a:lnTo>
                  <a:lnTo>
                    <a:pt x="6671244" y="2330716"/>
                  </a:lnTo>
                  <a:lnTo>
                    <a:pt x="6676948" y="2281186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31998" y="7503268"/>
              <a:ext cx="6696075" cy="706120"/>
            </a:xfrm>
            <a:custGeom>
              <a:avLst/>
              <a:gdLst/>
              <a:ahLst/>
              <a:cxnLst/>
              <a:rect l="l" t="t" r="r" b="b"/>
              <a:pathLst>
                <a:path w="6696075" h="70612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705599"/>
                  </a:lnTo>
                  <a:lnTo>
                    <a:pt x="6695998" y="705599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12000" y="8645616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12000" y="9096665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12000" y="9547713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4" name="object 24"/>
          <p:cNvSpPr/>
          <p:nvPr/>
        </p:nvSpPr>
        <p:spPr>
          <a:xfrm>
            <a:off x="431998" y="1191758"/>
            <a:ext cx="6696075" cy="741680"/>
          </a:xfrm>
          <a:custGeom>
            <a:avLst/>
            <a:gdLst/>
            <a:ahLst/>
            <a:cxnLst/>
            <a:rect l="l" t="t" r="r" b="b"/>
            <a:pathLst>
              <a:path w="6696075" h="741680">
                <a:moveTo>
                  <a:pt x="6479997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525602"/>
                </a:lnTo>
                <a:lnTo>
                  <a:pt x="5704" y="575128"/>
                </a:lnTo>
                <a:lnTo>
                  <a:pt x="21955" y="620592"/>
                </a:lnTo>
                <a:lnTo>
                  <a:pt x="47454" y="660698"/>
                </a:lnTo>
                <a:lnTo>
                  <a:pt x="80904" y="694149"/>
                </a:lnTo>
                <a:lnTo>
                  <a:pt x="121011" y="719648"/>
                </a:lnTo>
                <a:lnTo>
                  <a:pt x="166475" y="735898"/>
                </a:lnTo>
                <a:lnTo>
                  <a:pt x="216001" y="741603"/>
                </a:lnTo>
                <a:lnTo>
                  <a:pt x="6479997" y="741603"/>
                </a:lnTo>
                <a:lnTo>
                  <a:pt x="6529527" y="735898"/>
                </a:lnTo>
                <a:lnTo>
                  <a:pt x="6574993" y="719648"/>
                </a:lnTo>
                <a:lnTo>
                  <a:pt x="6615099" y="694149"/>
                </a:lnTo>
                <a:lnTo>
                  <a:pt x="6648548" y="660698"/>
                </a:lnTo>
                <a:lnTo>
                  <a:pt x="6674045" y="620592"/>
                </a:lnTo>
                <a:lnTo>
                  <a:pt x="6690294" y="575128"/>
                </a:lnTo>
                <a:lnTo>
                  <a:pt x="6695998" y="525602"/>
                </a:lnTo>
                <a:lnTo>
                  <a:pt x="6695998" y="216001"/>
                </a:lnTo>
                <a:lnTo>
                  <a:pt x="6690294" y="166475"/>
                </a:lnTo>
                <a:lnTo>
                  <a:pt x="6674045" y="121011"/>
                </a:lnTo>
                <a:lnTo>
                  <a:pt x="6648548" y="80904"/>
                </a:lnTo>
                <a:lnTo>
                  <a:pt x="6615099" y="47454"/>
                </a:lnTo>
                <a:lnTo>
                  <a:pt x="6574993" y="21955"/>
                </a:lnTo>
                <a:lnTo>
                  <a:pt x="6529527" y="5704"/>
                </a:lnTo>
                <a:lnTo>
                  <a:pt x="6479997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10419" y="1376634"/>
            <a:ext cx="14922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1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學生工作紙</a:t>
            </a:r>
            <a:endParaRPr sz="2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48002" y="1328557"/>
            <a:ext cx="467995" cy="468630"/>
            <a:chOff x="648002" y="1328557"/>
            <a:chExt cx="467995" cy="468630"/>
          </a:xfrm>
        </p:grpSpPr>
        <p:sp>
          <p:nvSpPr>
            <p:cNvPr id="27" name="object 27"/>
            <p:cNvSpPr/>
            <p:nvPr/>
          </p:nvSpPr>
          <p:spPr>
            <a:xfrm>
              <a:off x="648002" y="1328557"/>
              <a:ext cx="467995" cy="468630"/>
            </a:xfrm>
            <a:custGeom>
              <a:avLst/>
              <a:gdLst/>
              <a:ahLst/>
              <a:cxnLst/>
              <a:rect l="l" t="t" r="r" b="b"/>
              <a:pathLst>
                <a:path w="467994" h="468630">
                  <a:moveTo>
                    <a:pt x="233997" y="0"/>
                  </a:moveTo>
                  <a:lnTo>
                    <a:pt x="186838" y="4754"/>
                  </a:lnTo>
                  <a:lnTo>
                    <a:pt x="142914" y="18390"/>
                  </a:lnTo>
                  <a:lnTo>
                    <a:pt x="103166" y="39966"/>
                  </a:lnTo>
                  <a:lnTo>
                    <a:pt x="68535" y="68541"/>
                  </a:lnTo>
                  <a:lnTo>
                    <a:pt x="39962" y="103175"/>
                  </a:lnTo>
                  <a:lnTo>
                    <a:pt x="18388" y="142925"/>
                  </a:lnTo>
                  <a:lnTo>
                    <a:pt x="4753" y="186850"/>
                  </a:lnTo>
                  <a:lnTo>
                    <a:pt x="0" y="234010"/>
                  </a:lnTo>
                  <a:lnTo>
                    <a:pt x="4753" y="281169"/>
                  </a:lnTo>
                  <a:lnTo>
                    <a:pt x="18388" y="325093"/>
                  </a:lnTo>
                  <a:lnTo>
                    <a:pt x="39962" y="364841"/>
                  </a:lnTo>
                  <a:lnTo>
                    <a:pt x="68535" y="399472"/>
                  </a:lnTo>
                  <a:lnTo>
                    <a:pt x="103166" y="428045"/>
                  </a:lnTo>
                  <a:lnTo>
                    <a:pt x="142914" y="449619"/>
                  </a:lnTo>
                  <a:lnTo>
                    <a:pt x="186838" y="463253"/>
                  </a:lnTo>
                  <a:lnTo>
                    <a:pt x="233997" y="468007"/>
                  </a:lnTo>
                  <a:lnTo>
                    <a:pt x="281156" y="463253"/>
                  </a:lnTo>
                  <a:lnTo>
                    <a:pt x="325080" y="449619"/>
                  </a:lnTo>
                  <a:lnTo>
                    <a:pt x="364828" y="428045"/>
                  </a:lnTo>
                  <a:lnTo>
                    <a:pt x="399459" y="399472"/>
                  </a:lnTo>
                  <a:lnTo>
                    <a:pt x="428032" y="364841"/>
                  </a:lnTo>
                  <a:lnTo>
                    <a:pt x="449606" y="325093"/>
                  </a:lnTo>
                  <a:lnTo>
                    <a:pt x="463241" y="281169"/>
                  </a:lnTo>
                  <a:lnTo>
                    <a:pt x="467994" y="234010"/>
                  </a:lnTo>
                  <a:lnTo>
                    <a:pt x="463241" y="186850"/>
                  </a:lnTo>
                  <a:lnTo>
                    <a:pt x="449606" y="142925"/>
                  </a:lnTo>
                  <a:lnTo>
                    <a:pt x="428032" y="103175"/>
                  </a:lnTo>
                  <a:lnTo>
                    <a:pt x="399459" y="68541"/>
                  </a:lnTo>
                  <a:lnTo>
                    <a:pt x="364828" y="39966"/>
                  </a:lnTo>
                  <a:lnTo>
                    <a:pt x="325080" y="18390"/>
                  </a:lnTo>
                  <a:lnTo>
                    <a:pt x="281156" y="4754"/>
                  </a:lnTo>
                  <a:lnTo>
                    <a:pt x="233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023" y="1450722"/>
              <a:ext cx="218928" cy="218450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2430221" y="432007"/>
            <a:ext cx="1278255" cy="471805"/>
          </a:xfrm>
          <a:custGeom>
            <a:avLst/>
            <a:gdLst/>
            <a:ahLst/>
            <a:cxnLst/>
            <a:rect l="l" t="t" r="r" b="b"/>
            <a:pathLst>
              <a:path w="1278254" h="471805">
                <a:moveTo>
                  <a:pt x="1034122" y="0"/>
                </a:moveTo>
                <a:lnTo>
                  <a:pt x="244081" y="0"/>
                </a:lnTo>
                <a:lnTo>
                  <a:pt x="194891" y="4791"/>
                </a:lnTo>
                <a:lnTo>
                  <a:pt x="149075" y="18535"/>
                </a:lnTo>
                <a:lnTo>
                  <a:pt x="107615" y="40282"/>
                </a:lnTo>
                <a:lnTo>
                  <a:pt x="71491" y="69084"/>
                </a:lnTo>
                <a:lnTo>
                  <a:pt x="41686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2"/>
                </a:lnTo>
                <a:lnTo>
                  <a:pt x="19181" y="327687"/>
                </a:lnTo>
                <a:lnTo>
                  <a:pt x="41686" y="367754"/>
                </a:lnTo>
                <a:lnTo>
                  <a:pt x="71491" y="402664"/>
                </a:lnTo>
                <a:lnTo>
                  <a:pt x="107615" y="431468"/>
                </a:lnTo>
                <a:lnTo>
                  <a:pt x="149075" y="453216"/>
                </a:lnTo>
                <a:lnTo>
                  <a:pt x="194891" y="466961"/>
                </a:lnTo>
                <a:lnTo>
                  <a:pt x="244081" y="471754"/>
                </a:lnTo>
                <a:lnTo>
                  <a:pt x="1034122" y="471754"/>
                </a:lnTo>
                <a:lnTo>
                  <a:pt x="1083316" y="466961"/>
                </a:lnTo>
                <a:lnTo>
                  <a:pt x="1129135" y="453216"/>
                </a:lnTo>
                <a:lnTo>
                  <a:pt x="1170598" y="431468"/>
                </a:lnTo>
                <a:lnTo>
                  <a:pt x="1206723" y="402664"/>
                </a:lnTo>
                <a:lnTo>
                  <a:pt x="1236529" y="367754"/>
                </a:lnTo>
                <a:lnTo>
                  <a:pt x="1259034" y="327687"/>
                </a:lnTo>
                <a:lnTo>
                  <a:pt x="1273257" y="283412"/>
                </a:lnTo>
                <a:lnTo>
                  <a:pt x="1278216" y="235877"/>
                </a:lnTo>
                <a:lnTo>
                  <a:pt x="1273257" y="188338"/>
                </a:lnTo>
                <a:lnTo>
                  <a:pt x="1259034" y="144060"/>
                </a:lnTo>
                <a:lnTo>
                  <a:pt x="1236529" y="103993"/>
                </a:lnTo>
                <a:lnTo>
                  <a:pt x="1206723" y="69084"/>
                </a:lnTo>
                <a:lnTo>
                  <a:pt x="1170598" y="40282"/>
                </a:lnTo>
                <a:lnTo>
                  <a:pt x="1129135" y="18535"/>
                </a:lnTo>
                <a:lnTo>
                  <a:pt x="1083316" y="4791"/>
                </a:lnTo>
                <a:lnTo>
                  <a:pt x="1034122" y="0"/>
                </a:lnTo>
                <a:close/>
              </a:path>
            </a:pathLst>
          </a:custGeom>
          <a:solidFill>
            <a:srgbClr val="00B9B5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34983" y="529198"/>
            <a:ext cx="8788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65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延伸活動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42299" y="5036886"/>
            <a:ext cx="267413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我學習到甚麼？（</a:t>
            </a:r>
            <a:r>
              <a:rPr sz="1400" b="1" dirty="0" smtClean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30-50</a:t>
            </a:r>
            <a:r>
              <a:rPr sz="1400" b="1" spc="65" dirty="0" smtClean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 </a:t>
            </a:r>
            <a:r>
              <a:rPr sz="1400" b="1" spc="6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字</a:t>
            </a:r>
            <a:r>
              <a:rPr sz="1400" b="1" spc="-5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）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48006" y="4968128"/>
            <a:ext cx="383540" cy="383540"/>
            <a:chOff x="648006" y="4968128"/>
            <a:chExt cx="383540" cy="383540"/>
          </a:xfrm>
        </p:grpSpPr>
        <p:sp>
          <p:nvSpPr>
            <p:cNvPr id="33" name="object 33"/>
            <p:cNvSpPr/>
            <p:nvPr/>
          </p:nvSpPr>
          <p:spPr>
            <a:xfrm>
              <a:off x="648006" y="4968128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695" y="5049118"/>
              <a:ext cx="155079" cy="211848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1142300" y="7733127"/>
            <a:ext cx="48457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請建議兩項減少製造廢電器電子產品的方法。（30-50</a:t>
            </a:r>
            <a:r>
              <a:rPr sz="1400" b="1" spc="1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 字</a:t>
            </a:r>
            <a:r>
              <a:rPr sz="1400" b="1" spc="-5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）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48006" y="7664367"/>
            <a:ext cx="383540" cy="383540"/>
            <a:chOff x="648006" y="7664367"/>
            <a:chExt cx="383540" cy="383540"/>
          </a:xfrm>
        </p:grpSpPr>
        <p:sp>
          <p:nvSpPr>
            <p:cNvPr id="37" name="object 37"/>
            <p:cNvSpPr/>
            <p:nvPr/>
          </p:nvSpPr>
          <p:spPr>
            <a:xfrm>
              <a:off x="648006" y="7664367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8844" y="7748068"/>
              <a:ext cx="161709" cy="215988"/>
            </a:xfrm>
            <a:prstGeom prst="rect">
              <a:avLst/>
            </a:prstGeom>
          </p:spPr>
        </p:pic>
      </p:grpSp>
      <p:sp>
        <p:nvSpPr>
          <p:cNvPr id="39" name="object 39"/>
          <p:cNvSpPr/>
          <p:nvPr/>
        </p:nvSpPr>
        <p:spPr>
          <a:xfrm>
            <a:off x="432004" y="432007"/>
            <a:ext cx="1890395" cy="471805"/>
          </a:xfrm>
          <a:custGeom>
            <a:avLst/>
            <a:gdLst/>
            <a:ahLst/>
            <a:cxnLst/>
            <a:rect l="l" t="t" r="r" b="b"/>
            <a:pathLst>
              <a:path w="1890395" h="471805">
                <a:moveTo>
                  <a:pt x="1646123" y="0"/>
                </a:moveTo>
                <a:lnTo>
                  <a:pt x="244081" y="0"/>
                </a:lnTo>
                <a:lnTo>
                  <a:pt x="194891" y="4791"/>
                </a:lnTo>
                <a:lnTo>
                  <a:pt x="149075" y="18535"/>
                </a:lnTo>
                <a:lnTo>
                  <a:pt x="107615" y="40282"/>
                </a:lnTo>
                <a:lnTo>
                  <a:pt x="71491" y="69084"/>
                </a:lnTo>
                <a:lnTo>
                  <a:pt x="41686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2"/>
                </a:lnTo>
                <a:lnTo>
                  <a:pt x="19181" y="327687"/>
                </a:lnTo>
                <a:lnTo>
                  <a:pt x="41686" y="367754"/>
                </a:lnTo>
                <a:lnTo>
                  <a:pt x="71491" y="402664"/>
                </a:lnTo>
                <a:lnTo>
                  <a:pt x="107615" y="431468"/>
                </a:lnTo>
                <a:lnTo>
                  <a:pt x="149075" y="453216"/>
                </a:lnTo>
                <a:lnTo>
                  <a:pt x="194891" y="466961"/>
                </a:lnTo>
                <a:lnTo>
                  <a:pt x="244081" y="471754"/>
                </a:lnTo>
                <a:lnTo>
                  <a:pt x="1646123" y="471754"/>
                </a:lnTo>
                <a:lnTo>
                  <a:pt x="1695316" y="466961"/>
                </a:lnTo>
                <a:lnTo>
                  <a:pt x="1741136" y="453216"/>
                </a:lnTo>
                <a:lnTo>
                  <a:pt x="1782598" y="431468"/>
                </a:lnTo>
                <a:lnTo>
                  <a:pt x="1818724" y="402664"/>
                </a:lnTo>
                <a:lnTo>
                  <a:pt x="1848530" y="367754"/>
                </a:lnTo>
                <a:lnTo>
                  <a:pt x="1871035" y="327687"/>
                </a:lnTo>
                <a:lnTo>
                  <a:pt x="1885258" y="283412"/>
                </a:lnTo>
                <a:lnTo>
                  <a:pt x="1890217" y="235877"/>
                </a:lnTo>
                <a:lnTo>
                  <a:pt x="1885258" y="188338"/>
                </a:lnTo>
                <a:lnTo>
                  <a:pt x="1871035" y="144060"/>
                </a:lnTo>
                <a:lnTo>
                  <a:pt x="1848530" y="103993"/>
                </a:lnTo>
                <a:lnTo>
                  <a:pt x="1818724" y="69084"/>
                </a:lnTo>
                <a:lnTo>
                  <a:pt x="1782598" y="40282"/>
                </a:lnTo>
                <a:lnTo>
                  <a:pt x="1741136" y="18535"/>
                </a:lnTo>
                <a:lnTo>
                  <a:pt x="1695316" y="4791"/>
                </a:lnTo>
                <a:lnTo>
                  <a:pt x="164612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2727" y="529198"/>
            <a:ext cx="151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7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資源循環在香港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401962" y="441529"/>
            <a:ext cx="2130425" cy="452120"/>
          </a:xfrm>
          <a:custGeom>
            <a:avLst/>
            <a:gdLst/>
            <a:ahLst/>
            <a:cxnLst/>
            <a:rect l="l" t="t" r="r" b="b"/>
            <a:pathLst>
              <a:path w="2130425" h="452119">
                <a:moveTo>
                  <a:pt x="1896224" y="451802"/>
                </a:moveTo>
                <a:lnTo>
                  <a:pt x="1943344" y="447205"/>
                </a:lnTo>
                <a:lnTo>
                  <a:pt x="1987259" y="434022"/>
                </a:lnTo>
                <a:lnTo>
                  <a:pt x="2027020" y="413170"/>
                </a:lnTo>
                <a:lnTo>
                  <a:pt x="2061679" y="385564"/>
                </a:lnTo>
                <a:lnTo>
                  <a:pt x="2090288" y="352118"/>
                </a:lnTo>
                <a:lnTo>
                  <a:pt x="2111897" y="313747"/>
                </a:lnTo>
                <a:lnTo>
                  <a:pt x="2125558" y="271368"/>
                </a:lnTo>
                <a:lnTo>
                  <a:pt x="2130323" y="225894"/>
                </a:lnTo>
                <a:lnTo>
                  <a:pt x="2125558" y="180425"/>
                </a:lnTo>
                <a:lnTo>
                  <a:pt x="2111897" y="138049"/>
                </a:lnTo>
                <a:lnTo>
                  <a:pt x="2090288" y="99681"/>
                </a:lnTo>
                <a:lnTo>
                  <a:pt x="2061679" y="66236"/>
                </a:lnTo>
                <a:lnTo>
                  <a:pt x="2027020" y="38631"/>
                </a:lnTo>
                <a:lnTo>
                  <a:pt x="1987259" y="17779"/>
                </a:lnTo>
                <a:lnTo>
                  <a:pt x="1943344" y="4597"/>
                </a:lnTo>
                <a:lnTo>
                  <a:pt x="1896224" y="0"/>
                </a:lnTo>
                <a:lnTo>
                  <a:pt x="234086" y="0"/>
                </a:lnTo>
                <a:lnTo>
                  <a:pt x="186970" y="4597"/>
                </a:lnTo>
                <a:lnTo>
                  <a:pt x="143058" y="17779"/>
                </a:lnTo>
                <a:lnTo>
                  <a:pt x="103299" y="38631"/>
                </a:lnTo>
                <a:lnTo>
                  <a:pt x="68641" y="66236"/>
                </a:lnTo>
                <a:lnTo>
                  <a:pt x="40034" y="99681"/>
                </a:lnTo>
                <a:lnTo>
                  <a:pt x="18425" y="138049"/>
                </a:lnTo>
                <a:lnTo>
                  <a:pt x="4764" y="180425"/>
                </a:lnTo>
                <a:lnTo>
                  <a:pt x="0" y="225894"/>
                </a:lnTo>
                <a:lnTo>
                  <a:pt x="4764" y="271368"/>
                </a:lnTo>
                <a:lnTo>
                  <a:pt x="18425" y="313747"/>
                </a:lnTo>
                <a:lnTo>
                  <a:pt x="40034" y="352118"/>
                </a:lnTo>
                <a:lnTo>
                  <a:pt x="68641" y="385564"/>
                </a:lnTo>
                <a:lnTo>
                  <a:pt x="103299" y="413170"/>
                </a:lnTo>
                <a:lnTo>
                  <a:pt x="143058" y="434022"/>
                </a:lnTo>
                <a:lnTo>
                  <a:pt x="186970" y="447205"/>
                </a:lnTo>
                <a:lnTo>
                  <a:pt x="234086" y="451802"/>
                </a:lnTo>
                <a:lnTo>
                  <a:pt x="1896224" y="451802"/>
                </a:lnTo>
                <a:close/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78108" y="528016"/>
            <a:ext cx="4521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5" dirty="0">
                <a:solidFill>
                  <a:srgbClr val="00B9B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姓名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155807" y="446929"/>
            <a:ext cx="0" cy="441325"/>
          </a:xfrm>
          <a:custGeom>
            <a:avLst/>
            <a:gdLst/>
            <a:ahLst/>
            <a:cxnLst/>
            <a:rect l="l" t="t" r="r" b="b"/>
            <a:pathLst>
              <a:path h="441325">
                <a:moveTo>
                  <a:pt x="0" y="0"/>
                </a:moveTo>
                <a:lnTo>
                  <a:pt x="0" y="441007"/>
                </a:lnTo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816433" y="433876"/>
            <a:ext cx="467995" cy="468630"/>
            <a:chOff x="3816433" y="433876"/>
            <a:chExt cx="467995" cy="468630"/>
          </a:xfrm>
        </p:grpSpPr>
        <p:sp>
          <p:nvSpPr>
            <p:cNvPr id="45" name="object 45"/>
            <p:cNvSpPr/>
            <p:nvPr/>
          </p:nvSpPr>
          <p:spPr>
            <a:xfrm>
              <a:off x="3816433" y="433876"/>
              <a:ext cx="467995" cy="468630"/>
            </a:xfrm>
            <a:custGeom>
              <a:avLst/>
              <a:gdLst/>
              <a:ahLst/>
              <a:cxnLst/>
              <a:rect l="l" t="t" r="r" b="b"/>
              <a:pathLst>
                <a:path w="467995" h="468630">
                  <a:moveTo>
                    <a:pt x="233997" y="0"/>
                  </a:moveTo>
                  <a:lnTo>
                    <a:pt x="186838" y="4754"/>
                  </a:lnTo>
                  <a:lnTo>
                    <a:pt x="142914" y="18390"/>
                  </a:lnTo>
                  <a:lnTo>
                    <a:pt x="103166" y="39966"/>
                  </a:lnTo>
                  <a:lnTo>
                    <a:pt x="68535" y="68541"/>
                  </a:lnTo>
                  <a:lnTo>
                    <a:pt x="39962" y="103175"/>
                  </a:lnTo>
                  <a:lnTo>
                    <a:pt x="18388" y="142925"/>
                  </a:lnTo>
                  <a:lnTo>
                    <a:pt x="4753" y="186850"/>
                  </a:lnTo>
                  <a:lnTo>
                    <a:pt x="0" y="234010"/>
                  </a:lnTo>
                  <a:lnTo>
                    <a:pt x="4753" y="281169"/>
                  </a:lnTo>
                  <a:lnTo>
                    <a:pt x="18388" y="325093"/>
                  </a:lnTo>
                  <a:lnTo>
                    <a:pt x="39962" y="364841"/>
                  </a:lnTo>
                  <a:lnTo>
                    <a:pt x="68535" y="399472"/>
                  </a:lnTo>
                  <a:lnTo>
                    <a:pt x="103166" y="428045"/>
                  </a:lnTo>
                  <a:lnTo>
                    <a:pt x="142914" y="449619"/>
                  </a:lnTo>
                  <a:lnTo>
                    <a:pt x="186838" y="463253"/>
                  </a:lnTo>
                  <a:lnTo>
                    <a:pt x="233997" y="468007"/>
                  </a:lnTo>
                  <a:lnTo>
                    <a:pt x="281156" y="463253"/>
                  </a:lnTo>
                  <a:lnTo>
                    <a:pt x="325080" y="449619"/>
                  </a:lnTo>
                  <a:lnTo>
                    <a:pt x="364828" y="428045"/>
                  </a:lnTo>
                  <a:lnTo>
                    <a:pt x="399459" y="399472"/>
                  </a:lnTo>
                  <a:lnTo>
                    <a:pt x="428032" y="364841"/>
                  </a:lnTo>
                  <a:lnTo>
                    <a:pt x="449606" y="325093"/>
                  </a:lnTo>
                  <a:lnTo>
                    <a:pt x="463241" y="281169"/>
                  </a:lnTo>
                  <a:lnTo>
                    <a:pt x="467995" y="234010"/>
                  </a:lnTo>
                  <a:lnTo>
                    <a:pt x="463241" y="186850"/>
                  </a:lnTo>
                  <a:lnTo>
                    <a:pt x="449606" y="142925"/>
                  </a:lnTo>
                  <a:lnTo>
                    <a:pt x="428032" y="103175"/>
                  </a:lnTo>
                  <a:lnTo>
                    <a:pt x="399459" y="68541"/>
                  </a:lnTo>
                  <a:lnTo>
                    <a:pt x="364828" y="39966"/>
                  </a:lnTo>
                  <a:lnTo>
                    <a:pt x="325080" y="18390"/>
                  </a:lnTo>
                  <a:lnTo>
                    <a:pt x="281156" y="4754"/>
                  </a:lnTo>
                  <a:lnTo>
                    <a:pt x="233997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39476" y="539347"/>
              <a:ext cx="203542" cy="253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093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8532" y="441529"/>
            <a:ext cx="2310765" cy="452120"/>
          </a:xfrm>
          <a:custGeom>
            <a:avLst/>
            <a:gdLst/>
            <a:ahLst/>
            <a:cxnLst/>
            <a:rect l="l" t="t" r="r" b="b"/>
            <a:pathLst>
              <a:path w="2310765" h="452119">
                <a:moveTo>
                  <a:pt x="2076234" y="451802"/>
                </a:moveTo>
                <a:lnTo>
                  <a:pt x="2123353" y="447205"/>
                </a:lnTo>
                <a:lnTo>
                  <a:pt x="2167268" y="434022"/>
                </a:lnTo>
                <a:lnTo>
                  <a:pt x="2207030" y="413170"/>
                </a:lnTo>
                <a:lnTo>
                  <a:pt x="2241689" y="385564"/>
                </a:lnTo>
                <a:lnTo>
                  <a:pt x="2270298" y="352118"/>
                </a:lnTo>
                <a:lnTo>
                  <a:pt x="2291907" y="313747"/>
                </a:lnTo>
                <a:lnTo>
                  <a:pt x="2305568" y="271368"/>
                </a:lnTo>
                <a:lnTo>
                  <a:pt x="2310333" y="225894"/>
                </a:lnTo>
                <a:lnTo>
                  <a:pt x="2305568" y="180425"/>
                </a:lnTo>
                <a:lnTo>
                  <a:pt x="2291907" y="138049"/>
                </a:lnTo>
                <a:lnTo>
                  <a:pt x="2270298" y="99681"/>
                </a:lnTo>
                <a:lnTo>
                  <a:pt x="2241689" y="66236"/>
                </a:lnTo>
                <a:lnTo>
                  <a:pt x="2207030" y="38631"/>
                </a:lnTo>
                <a:lnTo>
                  <a:pt x="2167268" y="17779"/>
                </a:lnTo>
                <a:lnTo>
                  <a:pt x="2123353" y="4597"/>
                </a:lnTo>
                <a:lnTo>
                  <a:pt x="2076234" y="0"/>
                </a:lnTo>
                <a:lnTo>
                  <a:pt x="234099" y="0"/>
                </a:lnTo>
                <a:lnTo>
                  <a:pt x="186979" y="4597"/>
                </a:lnTo>
                <a:lnTo>
                  <a:pt x="143064" y="17779"/>
                </a:lnTo>
                <a:lnTo>
                  <a:pt x="103302" y="38631"/>
                </a:lnTo>
                <a:lnTo>
                  <a:pt x="68643" y="66236"/>
                </a:lnTo>
                <a:lnTo>
                  <a:pt x="40034" y="99681"/>
                </a:lnTo>
                <a:lnTo>
                  <a:pt x="18425" y="138049"/>
                </a:lnTo>
                <a:lnTo>
                  <a:pt x="4764" y="180425"/>
                </a:lnTo>
                <a:lnTo>
                  <a:pt x="0" y="225894"/>
                </a:lnTo>
                <a:lnTo>
                  <a:pt x="4764" y="271368"/>
                </a:lnTo>
                <a:lnTo>
                  <a:pt x="18425" y="313747"/>
                </a:lnTo>
                <a:lnTo>
                  <a:pt x="40034" y="352118"/>
                </a:lnTo>
                <a:lnTo>
                  <a:pt x="68643" y="385564"/>
                </a:lnTo>
                <a:lnTo>
                  <a:pt x="103302" y="413170"/>
                </a:lnTo>
                <a:lnTo>
                  <a:pt x="143064" y="434022"/>
                </a:lnTo>
                <a:lnTo>
                  <a:pt x="186979" y="447205"/>
                </a:lnTo>
                <a:lnTo>
                  <a:pt x="234099" y="451802"/>
                </a:lnTo>
                <a:lnTo>
                  <a:pt x="2076234" y="451802"/>
                </a:lnTo>
                <a:close/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4688" y="528016"/>
            <a:ext cx="4521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5" dirty="0">
                <a:solidFill>
                  <a:srgbClr val="00B9B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姓名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62387" y="446929"/>
            <a:ext cx="0" cy="441325"/>
          </a:xfrm>
          <a:custGeom>
            <a:avLst/>
            <a:gdLst/>
            <a:ahLst/>
            <a:cxnLst/>
            <a:rect l="l" t="t" r="r" b="b"/>
            <a:pathLst>
              <a:path h="441325">
                <a:moveTo>
                  <a:pt x="0" y="0"/>
                </a:moveTo>
                <a:lnTo>
                  <a:pt x="0" y="441007"/>
                </a:lnTo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2004" y="432007"/>
            <a:ext cx="1890395" cy="471805"/>
          </a:xfrm>
          <a:custGeom>
            <a:avLst/>
            <a:gdLst/>
            <a:ahLst/>
            <a:cxnLst/>
            <a:rect l="l" t="t" r="r" b="b"/>
            <a:pathLst>
              <a:path w="1890395" h="471805">
                <a:moveTo>
                  <a:pt x="1646123" y="0"/>
                </a:moveTo>
                <a:lnTo>
                  <a:pt x="244081" y="0"/>
                </a:lnTo>
                <a:lnTo>
                  <a:pt x="194891" y="4791"/>
                </a:lnTo>
                <a:lnTo>
                  <a:pt x="149075" y="18535"/>
                </a:lnTo>
                <a:lnTo>
                  <a:pt x="107615" y="40282"/>
                </a:lnTo>
                <a:lnTo>
                  <a:pt x="71491" y="69084"/>
                </a:lnTo>
                <a:lnTo>
                  <a:pt x="41686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2"/>
                </a:lnTo>
                <a:lnTo>
                  <a:pt x="19181" y="327687"/>
                </a:lnTo>
                <a:lnTo>
                  <a:pt x="41686" y="367754"/>
                </a:lnTo>
                <a:lnTo>
                  <a:pt x="71491" y="402664"/>
                </a:lnTo>
                <a:lnTo>
                  <a:pt x="107615" y="431468"/>
                </a:lnTo>
                <a:lnTo>
                  <a:pt x="149075" y="453216"/>
                </a:lnTo>
                <a:lnTo>
                  <a:pt x="194891" y="466961"/>
                </a:lnTo>
                <a:lnTo>
                  <a:pt x="244081" y="471754"/>
                </a:lnTo>
                <a:lnTo>
                  <a:pt x="1646123" y="471754"/>
                </a:lnTo>
                <a:lnTo>
                  <a:pt x="1695316" y="466961"/>
                </a:lnTo>
                <a:lnTo>
                  <a:pt x="1741136" y="453216"/>
                </a:lnTo>
                <a:lnTo>
                  <a:pt x="1782598" y="431468"/>
                </a:lnTo>
                <a:lnTo>
                  <a:pt x="1818724" y="402664"/>
                </a:lnTo>
                <a:lnTo>
                  <a:pt x="1848530" y="367754"/>
                </a:lnTo>
                <a:lnTo>
                  <a:pt x="1871035" y="327687"/>
                </a:lnTo>
                <a:lnTo>
                  <a:pt x="1885258" y="283412"/>
                </a:lnTo>
                <a:lnTo>
                  <a:pt x="1890217" y="235877"/>
                </a:lnTo>
                <a:lnTo>
                  <a:pt x="1885258" y="188338"/>
                </a:lnTo>
                <a:lnTo>
                  <a:pt x="1871035" y="144060"/>
                </a:lnTo>
                <a:lnTo>
                  <a:pt x="1848530" y="103993"/>
                </a:lnTo>
                <a:lnTo>
                  <a:pt x="1818724" y="69084"/>
                </a:lnTo>
                <a:lnTo>
                  <a:pt x="1782598" y="40282"/>
                </a:lnTo>
                <a:lnTo>
                  <a:pt x="1741136" y="18535"/>
                </a:lnTo>
                <a:lnTo>
                  <a:pt x="1695316" y="4791"/>
                </a:lnTo>
                <a:lnTo>
                  <a:pt x="164612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2727" y="529198"/>
            <a:ext cx="151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7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資源循環在香港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30212" y="432007"/>
            <a:ext cx="1061085" cy="471805"/>
          </a:xfrm>
          <a:custGeom>
            <a:avLst/>
            <a:gdLst/>
            <a:ahLst/>
            <a:cxnLst/>
            <a:rect l="l" t="t" r="r" b="b"/>
            <a:pathLst>
              <a:path w="1061085" h="471805">
                <a:moveTo>
                  <a:pt x="816711" y="0"/>
                </a:moveTo>
                <a:lnTo>
                  <a:pt x="244093" y="0"/>
                </a:lnTo>
                <a:lnTo>
                  <a:pt x="194900" y="4791"/>
                </a:lnTo>
                <a:lnTo>
                  <a:pt x="149081" y="18535"/>
                </a:lnTo>
                <a:lnTo>
                  <a:pt x="107618" y="40282"/>
                </a:lnTo>
                <a:lnTo>
                  <a:pt x="71493" y="69084"/>
                </a:lnTo>
                <a:lnTo>
                  <a:pt x="41687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2"/>
                </a:lnTo>
                <a:lnTo>
                  <a:pt x="19181" y="327687"/>
                </a:lnTo>
                <a:lnTo>
                  <a:pt x="41687" y="367754"/>
                </a:lnTo>
                <a:lnTo>
                  <a:pt x="71493" y="402664"/>
                </a:lnTo>
                <a:lnTo>
                  <a:pt x="107618" y="431468"/>
                </a:lnTo>
                <a:lnTo>
                  <a:pt x="149081" y="453216"/>
                </a:lnTo>
                <a:lnTo>
                  <a:pt x="194900" y="466961"/>
                </a:lnTo>
                <a:lnTo>
                  <a:pt x="244093" y="471754"/>
                </a:lnTo>
                <a:lnTo>
                  <a:pt x="816711" y="471754"/>
                </a:lnTo>
                <a:lnTo>
                  <a:pt x="865905" y="466961"/>
                </a:lnTo>
                <a:lnTo>
                  <a:pt x="911724" y="453216"/>
                </a:lnTo>
                <a:lnTo>
                  <a:pt x="953187" y="431468"/>
                </a:lnTo>
                <a:lnTo>
                  <a:pt x="989312" y="402664"/>
                </a:lnTo>
                <a:lnTo>
                  <a:pt x="1019118" y="367754"/>
                </a:lnTo>
                <a:lnTo>
                  <a:pt x="1041623" y="327687"/>
                </a:lnTo>
                <a:lnTo>
                  <a:pt x="1055846" y="283412"/>
                </a:lnTo>
                <a:lnTo>
                  <a:pt x="1060805" y="235877"/>
                </a:lnTo>
                <a:lnTo>
                  <a:pt x="1055846" y="188338"/>
                </a:lnTo>
                <a:lnTo>
                  <a:pt x="1041623" y="144060"/>
                </a:lnTo>
                <a:lnTo>
                  <a:pt x="1019118" y="103993"/>
                </a:lnTo>
                <a:lnTo>
                  <a:pt x="989312" y="69084"/>
                </a:lnTo>
                <a:lnTo>
                  <a:pt x="953187" y="40282"/>
                </a:lnTo>
                <a:lnTo>
                  <a:pt x="911724" y="18535"/>
                </a:lnTo>
                <a:lnTo>
                  <a:pt x="865905" y="4791"/>
                </a:lnTo>
                <a:lnTo>
                  <a:pt x="816711" y="0"/>
                </a:lnTo>
                <a:close/>
              </a:path>
            </a:pathLst>
          </a:custGeom>
          <a:solidFill>
            <a:srgbClr val="00B9B5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33516" y="529198"/>
            <a:ext cx="6654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6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工作紙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0917" y="1593422"/>
            <a:ext cx="990659" cy="398528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131998" y="392404"/>
            <a:ext cx="1018540" cy="1148080"/>
            <a:chOff x="6131998" y="392404"/>
            <a:chExt cx="1018540" cy="1148080"/>
          </a:xfrm>
        </p:grpSpPr>
        <p:sp>
          <p:nvSpPr>
            <p:cNvPr id="11" name="object 11"/>
            <p:cNvSpPr/>
            <p:nvPr/>
          </p:nvSpPr>
          <p:spPr>
            <a:xfrm>
              <a:off x="6131992" y="1037640"/>
              <a:ext cx="1018540" cy="502920"/>
            </a:xfrm>
            <a:custGeom>
              <a:avLst/>
              <a:gdLst/>
              <a:ahLst/>
              <a:cxnLst/>
              <a:rect l="l" t="t" r="r" b="b"/>
              <a:pathLst>
                <a:path w="1018540" h="502919">
                  <a:moveTo>
                    <a:pt x="505790" y="106324"/>
                  </a:moveTo>
                  <a:lnTo>
                    <a:pt x="466775" y="70802"/>
                  </a:lnTo>
                  <a:lnTo>
                    <a:pt x="459308" y="110566"/>
                  </a:lnTo>
                  <a:lnTo>
                    <a:pt x="444106" y="90373"/>
                  </a:lnTo>
                  <a:lnTo>
                    <a:pt x="408114" y="55079"/>
                  </a:lnTo>
                  <a:lnTo>
                    <a:pt x="376339" y="33401"/>
                  </a:lnTo>
                  <a:lnTo>
                    <a:pt x="341147" y="16637"/>
                  </a:lnTo>
                  <a:lnTo>
                    <a:pt x="303314" y="5461"/>
                  </a:lnTo>
                  <a:lnTo>
                    <a:pt x="263486" y="330"/>
                  </a:lnTo>
                  <a:lnTo>
                    <a:pt x="251206" y="12"/>
                  </a:lnTo>
                  <a:lnTo>
                    <a:pt x="206057" y="4051"/>
                  </a:lnTo>
                  <a:lnTo>
                    <a:pt x="163550" y="15722"/>
                  </a:lnTo>
                  <a:lnTo>
                    <a:pt x="124421" y="34302"/>
                  </a:lnTo>
                  <a:lnTo>
                    <a:pt x="89357" y="59093"/>
                  </a:lnTo>
                  <a:lnTo>
                    <a:pt x="59080" y="89369"/>
                  </a:lnTo>
                  <a:lnTo>
                    <a:pt x="34302" y="124434"/>
                  </a:lnTo>
                  <a:lnTo>
                    <a:pt x="15722" y="163563"/>
                  </a:lnTo>
                  <a:lnTo>
                    <a:pt x="4051" y="206057"/>
                  </a:lnTo>
                  <a:lnTo>
                    <a:pt x="0" y="251218"/>
                  </a:lnTo>
                  <a:lnTo>
                    <a:pt x="4051" y="296379"/>
                  </a:lnTo>
                  <a:lnTo>
                    <a:pt x="15722" y="338874"/>
                  </a:lnTo>
                  <a:lnTo>
                    <a:pt x="34302" y="378015"/>
                  </a:lnTo>
                  <a:lnTo>
                    <a:pt x="59080" y="413080"/>
                  </a:lnTo>
                  <a:lnTo>
                    <a:pt x="89357" y="443357"/>
                  </a:lnTo>
                  <a:lnTo>
                    <a:pt x="124421" y="468134"/>
                  </a:lnTo>
                  <a:lnTo>
                    <a:pt x="163550" y="486714"/>
                  </a:lnTo>
                  <a:lnTo>
                    <a:pt x="206057" y="498386"/>
                  </a:lnTo>
                  <a:lnTo>
                    <a:pt x="251206" y="502437"/>
                  </a:lnTo>
                  <a:lnTo>
                    <a:pt x="283743" y="500329"/>
                  </a:lnTo>
                  <a:lnTo>
                    <a:pt x="315023" y="494207"/>
                  </a:lnTo>
                  <a:lnTo>
                    <a:pt x="344779" y="484327"/>
                  </a:lnTo>
                  <a:lnTo>
                    <a:pt x="372757" y="470979"/>
                  </a:lnTo>
                  <a:lnTo>
                    <a:pt x="372757" y="492721"/>
                  </a:lnTo>
                  <a:lnTo>
                    <a:pt x="493318" y="492721"/>
                  </a:lnTo>
                  <a:lnTo>
                    <a:pt x="493318" y="245148"/>
                  </a:lnTo>
                  <a:lnTo>
                    <a:pt x="246037" y="245148"/>
                  </a:lnTo>
                  <a:lnTo>
                    <a:pt x="246037" y="335356"/>
                  </a:lnTo>
                  <a:lnTo>
                    <a:pt x="244017" y="335648"/>
                  </a:lnTo>
                  <a:lnTo>
                    <a:pt x="190169" y="307809"/>
                  </a:lnTo>
                  <a:lnTo>
                    <a:pt x="168630" y="251218"/>
                  </a:lnTo>
                  <a:lnTo>
                    <a:pt x="175183" y="218833"/>
                  </a:lnTo>
                  <a:lnTo>
                    <a:pt x="193040" y="192366"/>
                  </a:lnTo>
                  <a:lnTo>
                    <a:pt x="219506" y="174510"/>
                  </a:lnTo>
                  <a:lnTo>
                    <a:pt x="251879" y="167957"/>
                  </a:lnTo>
                  <a:lnTo>
                    <a:pt x="277393" y="171958"/>
                  </a:lnTo>
                  <a:lnTo>
                    <a:pt x="299720" y="183121"/>
                  </a:lnTo>
                  <a:lnTo>
                    <a:pt x="317601" y="200190"/>
                  </a:lnTo>
                  <a:lnTo>
                    <a:pt x="329793" y="221894"/>
                  </a:lnTo>
                  <a:lnTo>
                    <a:pt x="372872" y="209702"/>
                  </a:lnTo>
                  <a:lnTo>
                    <a:pt x="354584" y="174993"/>
                  </a:lnTo>
                  <a:lnTo>
                    <a:pt x="326948" y="147650"/>
                  </a:lnTo>
                  <a:lnTo>
                    <a:pt x="292023" y="129730"/>
                  </a:lnTo>
                  <a:lnTo>
                    <a:pt x="251879" y="123304"/>
                  </a:lnTo>
                  <a:lnTo>
                    <a:pt x="202095" y="133350"/>
                  </a:lnTo>
                  <a:lnTo>
                    <a:pt x="161442" y="160769"/>
                  </a:lnTo>
                  <a:lnTo>
                    <a:pt x="134023" y="201434"/>
                  </a:lnTo>
                  <a:lnTo>
                    <a:pt x="123977" y="251218"/>
                  </a:lnTo>
                  <a:lnTo>
                    <a:pt x="134023" y="301015"/>
                  </a:lnTo>
                  <a:lnTo>
                    <a:pt x="161442" y="341668"/>
                  </a:lnTo>
                  <a:lnTo>
                    <a:pt x="202095" y="369087"/>
                  </a:lnTo>
                  <a:lnTo>
                    <a:pt x="251879" y="379145"/>
                  </a:lnTo>
                  <a:lnTo>
                    <a:pt x="279374" y="376174"/>
                  </a:lnTo>
                  <a:lnTo>
                    <a:pt x="304800" y="367677"/>
                  </a:lnTo>
                  <a:lnTo>
                    <a:pt x="327520" y="354317"/>
                  </a:lnTo>
                  <a:lnTo>
                    <a:pt x="346938" y="336715"/>
                  </a:lnTo>
                  <a:lnTo>
                    <a:pt x="290690" y="336715"/>
                  </a:lnTo>
                  <a:lnTo>
                    <a:pt x="290690" y="289814"/>
                  </a:lnTo>
                  <a:lnTo>
                    <a:pt x="448678" y="289814"/>
                  </a:lnTo>
                  <a:lnTo>
                    <a:pt x="448678" y="448068"/>
                  </a:lnTo>
                  <a:lnTo>
                    <a:pt x="404012" y="448068"/>
                  </a:lnTo>
                  <a:lnTo>
                    <a:pt x="404012" y="389928"/>
                  </a:lnTo>
                  <a:lnTo>
                    <a:pt x="372694" y="418096"/>
                  </a:lnTo>
                  <a:lnTo>
                    <a:pt x="336130" y="439470"/>
                  </a:lnTo>
                  <a:lnTo>
                    <a:pt x="295300" y="453034"/>
                  </a:lnTo>
                  <a:lnTo>
                    <a:pt x="251206" y="457784"/>
                  </a:lnTo>
                  <a:lnTo>
                    <a:pt x="203911" y="452310"/>
                  </a:lnTo>
                  <a:lnTo>
                    <a:pt x="160464" y="436753"/>
                  </a:lnTo>
                  <a:lnTo>
                    <a:pt x="122110" y="412343"/>
                  </a:lnTo>
                  <a:lnTo>
                    <a:pt x="90106" y="380326"/>
                  </a:lnTo>
                  <a:lnTo>
                    <a:pt x="65697" y="341972"/>
                  </a:lnTo>
                  <a:lnTo>
                    <a:pt x="50139" y="298526"/>
                  </a:lnTo>
                  <a:lnTo>
                    <a:pt x="44678" y="251218"/>
                  </a:lnTo>
                  <a:lnTo>
                    <a:pt x="50139" y="203911"/>
                  </a:lnTo>
                  <a:lnTo>
                    <a:pt x="65697" y="160464"/>
                  </a:lnTo>
                  <a:lnTo>
                    <a:pt x="90106" y="122110"/>
                  </a:lnTo>
                  <a:lnTo>
                    <a:pt x="122110" y="90106"/>
                  </a:lnTo>
                  <a:lnTo>
                    <a:pt x="160464" y="65697"/>
                  </a:lnTo>
                  <a:lnTo>
                    <a:pt x="203911" y="50139"/>
                  </a:lnTo>
                  <a:lnTo>
                    <a:pt x="251206" y="44678"/>
                  </a:lnTo>
                  <a:lnTo>
                    <a:pt x="269163" y="45453"/>
                  </a:lnTo>
                  <a:lnTo>
                    <a:pt x="308190" y="52654"/>
                  </a:lnTo>
                  <a:lnTo>
                    <a:pt x="344589" y="67056"/>
                  </a:lnTo>
                  <a:lnTo>
                    <a:pt x="385318" y="94348"/>
                  </a:lnTo>
                  <a:lnTo>
                    <a:pt x="416534" y="127673"/>
                  </a:lnTo>
                  <a:lnTo>
                    <a:pt x="429285" y="146812"/>
                  </a:lnTo>
                  <a:lnTo>
                    <a:pt x="386359" y="159118"/>
                  </a:lnTo>
                  <a:lnTo>
                    <a:pt x="425373" y="194640"/>
                  </a:lnTo>
                  <a:lnTo>
                    <a:pt x="493052" y="175615"/>
                  </a:lnTo>
                  <a:lnTo>
                    <a:pt x="505790" y="106324"/>
                  </a:lnTo>
                  <a:close/>
                </a:path>
                <a:path w="1018540" h="502919">
                  <a:moveTo>
                    <a:pt x="895451" y="251206"/>
                  </a:moveTo>
                  <a:lnTo>
                    <a:pt x="885393" y="201422"/>
                  </a:lnTo>
                  <a:lnTo>
                    <a:pt x="862825" y="167944"/>
                  </a:lnTo>
                  <a:lnTo>
                    <a:pt x="857986" y="160769"/>
                  </a:lnTo>
                  <a:lnTo>
                    <a:pt x="850785" y="155917"/>
                  </a:lnTo>
                  <a:lnTo>
                    <a:pt x="850785" y="251206"/>
                  </a:lnTo>
                  <a:lnTo>
                    <a:pt x="844232" y="283591"/>
                  </a:lnTo>
                  <a:lnTo>
                    <a:pt x="826376" y="310070"/>
                  </a:lnTo>
                  <a:lnTo>
                    <a:pt x="799909" y="327926"/>
                  </a:lnTo>
                  <a:lnTo>
                    <a:pt x="767537" y="334479"/>
                  </a:lnTo>
                  <a:lnTo>
                    <a:pt x="735152" y="327926"/>
                  </a:lnTo>
                  <a:lnTo>
                    <a:pt x="708685" y="310070"/>
                  </a:lnTo>
                  <a:lnTo>
                    <a:pt x="690816" y="283591"/>
                  </a:lnTo>
                  <a:lnTo>
                    <a:pt x="684276" y="251206"/>
                  </a:lnTo>
                  <a:lnTo>
                    <a:pt x="690816" y="218833"/>
                  </a:lnTo>
                  <a:lnTo>
                    <a:pt x="708685" y="192366"/>
                  </a:lnTo>
                  <a:lnTo>
                    <a:pt x="735152" y="174510"/>
                  </a:lnTo>
                  <a:lnTo>
                    <a:pt x="767537" y="167944"/>
                  </a:lnTo>
                  <a:lnTo>
                    <a:pt x="799909" y="174510"/>
                  </a:lnTo>
                  <a:lnTo>
                    <a:pt x="826376" y="192366"/>
                  </a:lnTo>
                  <a:lnTo>
                    <a:pt x="844232" y="218833"/>
                  </a:lnTo>
                  <a:lnTo>
                    <a:pt x="850785" y="251206"/>
                  </a:lnTo>
                  <a:lnTo>
                    <a:pt x="850785" y="155917"/>
                  </a:lnTo>
                  <a:lnTo>
                    <a:pt x="817321" y="133350"/>
                  </a:lnTo>
                  <a:lnTo>
                    <a:pt x="767537" y="123291"/>
                  </a:lnTo>
                  <a:lnTo>
                    <a:pt x="717740" y="133350"/>
                  </a:lnTo>
                  <a:lnTo>
                    <a:pt x="677075" y="160769"/>
                  </a:lnTo>
                  <a:lnTo>
                    <a:pt x="649655" y="201422"/>
                  </a:lnTo>
                  <a:lnTo>
                    <a:pt x="639610" y="251206"/>
                  </a:lnTo>
                  <a:lnTo>
                    <a:pt x="649655" y="301015"/>
                  </a:lnTo>
                  <a:lnTo>
                    <a:pt x="677075" y="341668"/>
                  </a:lnTo>
                  <a:lnTo>
                    <a:pt x="717740" y="369087"/>
                  </a:lnTo>
                  <a:lnTo>
                    <a:pt x="767537" y="379133"/>
                  </a:lnTo>
                  <a:lnTo>
                    <a:pt x="817321" y="369087"/>
                  </a:lnTo>
                  <a:lnTo>
                    <a:pt x="857986" y="341668"/>
                  </a:lnTo>
                  <a:lnTo>
                    <a:pt x="862825" y="334479"/>
                  </a:lnTo>
                  <a:lnTo>
                    <a:pt x="885393" y="301015"/>
                  </a:lnTo>
                  <a:lnTo>
                    <a:pt x="895451" y="251206"/>
                  </a:lnTo>
                  <a:close/>
                </a:path>
                <a:path w="1018540" h="502919">
                  <a:moveTo>
                    <a:pt x="1018032" y="251218"/>
                  </a:moveTo>
                  <a:lnTo>
                    <a:pt x="1013993" y="206070"/>
                  </a:lnTo>
                  <a:lnTo>
                    <a:pt x="1002322" y="163563"/>
                  </a:lnTo>
                  <a:lnTo>
                    <a:pt x="983742" y="124421"/>
                  </a:lnTo>
                  <a:lnTo>
                    <a:pt x="973391" y="109791"/>
                  </a:lnTo>
                  <a:lnTo>
                    <a:pt x="973391" y="251218"/>
                  </a:lnTo>
                  <a:lnTo>
                    <a:pt x="967930" y="298526"/>
                  </a:lnTo>
                  <a:lnTo>
                    <a:pt x="952373" y="341985"/>
                  </a:lnTo>
                  <a:lnTo>
                    <a:pt x="927963" y="380339"/>
                  </a:lnTo>
                  <a:lnTo>
                    <a:pt x="895959" y="412343"/>
                  </a:lnTo>
                  <a:lnTo>
                    <a:pt x="857605" y="436753"/>
                  </a:lnTo>
                  <a:lnTo>
                    <a:pt x="814158" y="452310"/>
                  </a:lnTo>
                  <a:lnTo>
                    <a:pt x="766851" y="457771"/>
                  </a:lnTo>
                  <a:lnTo>
                    <a:pt x="719556" y="452310"/>
                  </a:lnTo>
                  <a:lnTo>
                    <a:pt x="676109" y="436753"/>
                  </a:lnTo>
                  <a:lnTo>
                    <a:pt x="637755" y="412343"/>
                  </a:lnTo>
                  <a:lnTo>
                    <a:pt x="605751" y="380339"/>
                  </a:lnTo>
                  <a:lnTo>
                    <a:pt x="581342" y="341985"/>
                  </a:lnTo>
                  <a:lnTo>
                    <a:pt x="565785" y="298526"/>
                  </a:lnTo>
                  <a:lnTo>
                    <a:pt x="560311" y="251218"/>
                  </a:lnTo>
                  <a:lnTo>
                    <a:pt x="565785" y="203923"/>
                  </a:lnTo>
                  <a:lnTo>
                    <a:pt x="581342" y="160464"/>
                  </a:lnTo>
                  <a:lnTo>
                    <a:pt x="605751" y="122110"/>
                  </a:lnTo>
                  <a:lnTo>
                    <a:pt x="637755" y="90106"/>
                  </a:lnTo>
                  <a:lnTo>
                    <a:pt x="676109" y="65697"/>
                  </a:lnTo>
                  <a:lnTo>
                    <a:pt x="719556" y="50139"/>
                  </a:lnTo>
                  <a:lnTo>
                    <a:pt x="766851" y="44665"/>
                  </a:lnTo>
                  <a:lnTo>
                    <a:pt x="814158" y="50139"/>
                  </a:lnTo>
                  <a:lnTo>
                    <a:pt x="857605" y="65697"/>
                  </a:lnTo>
                  <a:lnTo>
                    <a:pt x="895959" y="90106"/>
                  </a:lnTo>
                  <a:lnTo>
                    <a:pt x="927963" y="122110"/>
                  </a:lnTo>
                  <a:lnTo>
                    <a:pt x="952373" y="160464"/>
                  </a:lnTo>
                  <a:lnTo>
                    <a:pt x="967930" y="203923"/>
                  </a:lnTo>
                  <a:lnTo>
                    <a:pt x="973391" y="251218"/>
                  </a:lnTo>
                  <a:lnTo>
                    <a:pt x="973391" y="109791"/>
                  </a:lnTo>
                  <a:lnTo>
                    <a:pt x="958964" y="89369"/>
                  </a:lnTo>
                  <a:lnTo>
                    <a:pt x="928687" y="59080"/>
                  </a:lnTo>
                  <a:lnTo>
                    <a:pt x="908291" y="44665"/>
                  </a:lnTo>
                  <a:lnTo>
                    <a:pt x="893635" y="34302"/>
                  </a:lnTo>
                  <a:lnTo>
                    <a:pt x="854494" y="15722"/>
                  </a:lnTo>
                  <a:lnTo>
                    <a:pt x="811999" y="4051"/>
                  </a:lnTo>
                  <a:lnTo>
                    <a:pt x="766851" y="0"/>
                  </a:lnTo>
                  <a:lnTo>
                    <a:pt x="721702" y="4051"/>
                  </a:lnTo>
                  <a:lnTo>
                    <a:pt x="679196" y="15722"/>
                  </a:lnTo>
                  <a:lnTo>
                    <a:pt x="640067" y="34302"/>
                  </a:lnTo>
                  <a:lnTo>
                    <a:pt x="605002" y="59080"/>
                  </a:lnTo>
                  <a:lnTo>
                    <a:pt x="574725" y="89369"/>
                  </a:lnTo>
                  <a:lnTo>
                    <a:pt x="549948" y="124421"/>
                  </a:lnTo>
                  <a:lnTo>
                    <a:pt x="531368" y="163563"/>
                  </a:lnTo>
                  <a:lnTo>
                    <a:pt x="519696" y="206070"/>
                  </a:lnTo>
                  <a:lnTo>
                    <a:pt x="515645" y="251218"/>
                  </a:lnTo>
                  <a:lnTo>
                    <a:pt x="519696" y="296379"/>
                  </a:lnTo>
                  <a:lnTo>
                    <a:pt x="531368" y="338874"/>
                  </a:lnTo>
                  <a:lnTo>
                    <a:pt x="549948" y="378015"/>
                  </a:lnTo>
                  <a:lnTo>
                    <a:pt x="574725" y="413067"/>
                  </a:lnTo>
                  <a:lnTo>
                    <a:pt x="605002" y="443344"/>
                  </a:lnTo>
                  <a:lnTo>
                    <a:pt x="640067" y="468134"/>
                  </a:lnTo>
                  <a:lnTo>
                    <a:pt x="679196" y="486714"/>
                  </a:lnTo>
                  <a:lnTo>
                    <a:pt x="721702" y="498386"/>
                  </a:lnTo>
                  <a:lnTo>
                    <a:pt x="766851" y="502424"/>
                  </a:lnTo>
                  <a:lnTo>
                    <a:pt x="811999" y="498386"/>
                  </a:lnTo>
                  <a:lnTo>
                    <a:pt x="854494" y="486714"/>
                  </a:lnTo>
                  <a:lnTo>
                    <a:pt x="893635" y="468134"/>
                  </a:lnTo>
                  <a:lnTo>
                    <a:pt x="908278" y="457771"/>
                  </a:lnTo>
                  <a:lnTo>
                    <a:pt x="928687" y="443344"/>
                  </a:lnTo>
                  <a:lnTo>
                    <a:pt x="958964" y="413067"/>
                  </a:lnTo>
                  <a:lnTo>
                    <a:pt x="983742" y="378015"/>
                  </a:lnTo>
                  <a:lnTo>
                    <a:pt x="1002322" y="338874"/>
                  </a:lnTo>
                  <a:lnTo>
                    <a:pt x="1013993" y="296379"/>
                  </a:lnTo>
                  <a:lnTo>
                    <a:pt x="1018032" y="251218"/>
                  </a:lnTo>
                  <a:close/>
                </a:path>
              </a:pathLst>
            </a:custGeom>
            <a:solidFill>
              <a:srgbClr val="00BBBC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1072" y="392404"/>
              <a:ext cx="997915" cy="672439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431998" y="2767203"/>
            <a:ext cx="3258185" cy="3644900"/>
            <a:chOff x="431998" y="2767203"/>
            <a:chExt cx="3258185" cy="3644900"/>
          </a:xfrm>
        </p:grpSpPr>
        <p:sp>
          <p:nvSpPr>
            <p:cNvPr id="14" name="object 14"/>
            <p:cNvSpPr/>
            <p:nvPr/>
          </p:nvSpPr>
          <p:spPr>
            <a:xfrm>
              <a:off x="441523" y="2776728"/>
              <a:ext cx="3239135" cy="3625850"/>
            </a:xfrm>
            <a:custGeom>
              <a:avLst/>
              <a:gdLst/>
              <a:ahLst/>
              <a:cxnLst/>
              <a:rect l="l" t="t" r="r" b="b"/>
              <a:pathLst>
                <a:path w="3239135" h="3625850">
                  <a:moveTo>
                    <a:pt x="214807" y="0"/>
                  </a:moveTo>
                  <a:lnTo>
                    <a:pt x="165555" y="5704"/>
                  </a:lnTo>
                  <a:lnTo>
                    <a:pt x="120342" y="21955"/>
                  </a:lnTo>
                  <a:lnTo>
                    <a:pt x="80458" y="47454"/>
                  </a:lnTo>
                  <a:lnTo>
                    <a:pt x="47192" y="80904"/>
                  </a:lnTo>
                  <a:lnTo>
                    <a:pt x="21834" y="121011"/>
                  </a:lnTo>
                  <a:lnTo>
                    <a:pt x="5673" y="166475"/>
                  </a:lnTo>
                  <a:lnTo>
                    <a:pt x="0" y="216001"/>
                  </a:lnTo>
                  <a:lnTo>
                    <a:pt x="0" y="3409353"/>
                  </a:lnTo>
                  <a:lnTo>
                    <a:pt x="5673" y="3458878"/>
                  </a:lnTo>
                  <a:lnTo>
                    <a:pt x="21834" y="3504341"/>
                  </a:lnTo>
                  <a:lnTo>
                    <a:pt x="47192" y="3544444"/>
                  </a:lnTo>
                  <a:lnTo>
                    <a:pt x="80458" y="3577892"/>
                  </a:lnTo>
                  <a:lnTo>
                    <a:pt x="120342" y="3603389"/>
                  </a:lnTo>
                  <a:lnTo>
                    <a:pt x="165555" y="3619637"/>
                  </a:lnTo>
                  <a:lnTo>
                    <a:pt x="214807" y="3625341"/>
                  </a:lnTo>
                  <a:lnTo>
                    <a:pt x="3024149" y="3625341"/>
                  </a:lnTo>
                  <a:lnTo>
                    <a:pt x="3073401" y="3619637"/>
                  </a:lnTo>
                  <a:lnTo>
                    <a:pt x="3118614" y="3603389"/>
                  </a:lnTo>
                  <a:lnTo>
                    <a:pt x="3158498" y="3577892"/>
                  </a:lnTo>
                  <a:lnTo>
                    <a:pt x="3191764" y="3544444"/>
                  </a:lnTo>
                  <a:lnTo>
                    <a:pt x="3217123" y="3504341"/>
                  </a:lnTo>
                  <a:lnTo>
                    <a:pt x="3233283" y="3458878"/>
                  </a:lnTo>
                  <a:lnTo>
                    <a:pt x="3238957" y="3409353"/>
                  </a:lnTo>
                  <a:lnTo>
                    <a:pt x="3238957" y="216001"/>
                  </a:lnTo>
                  <a:lnTo>
                    <a:pt x="3233283" y="166475"/>
                  </a:lnTo>
                  <a:lnTo>
                    <a:pt x="3217123" y="121011"/>
                  </a:lnTo>
                  <a:lnTo>
                    <a:pt x="3191764" y="80904"/>
                  </a:lnTo>
                  <a:lnTo>
                    <a:pt x="3158498" y="47454"/>
                  </a:lnTo>
                  <a:lnTo>
                    <a:pt x="3118614" y="21955"/>
                  </a:lnTo>
                  <a:lnTo>
                    <a:pt x="3073401" y="5704"/>
                  </a:lnTo>
                  <a:lnTo>
                    <a:pt x="3024149" y="0"/>
                  </a:lnTo>
                  <a:lnTo>
                    <a:pt x="214807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31998" y="2775605"/>
              <a:ext cx="3247390" cy="561975"/>
            </a:xfrm>
            <a:custGeom>
              <a:avLst/>
              <a:gdLst/>
              <a:ahLst/>
              <a:cxnLst/>
              <a:rect l="l" t="t" r="r" b="b"/>
              <a:pathLst>
                <a:path w="3247390" h="561975">
                  <a:moveTo>
                    <a:pt x="30311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61594"/>
                  </a:lnTo>
                  <a:lnTo>
                    <a:pt x="3247199" y="561594"/>
                  </a:lnTo>
                  <a:lnTo>
                    <a:pt x="3247199" y="216001"/>
                  </a:lnTo>
                  <a:lnTo>
                    <a:pt x="3241494" y="166475"/>
                  </a:lnTo>
                  <a:lnTo>
                    <a:pt x="3225244" y="121011"/>
                  </a:lnTo>
                  <a:lnTo>
                    <a:pt x="3199745" y="80904"/>
                  </a:lnTo>
                  <a:lnTo>
                    <a:pt x="3166294" y="47454"/>
                  </a:lnTo>
                  <a:lnTo>
                    <a:pt x="3126188" y="21955"/>
                  </a:lnTo>
                  <a:lnTo>
                    <a:pt x="3080724" y="5704"/>
                  </a:lnTo>
                  <a:lnTo>
                    <a:pt x="30311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869997" y="2767203"/>
            <a:ext cx="3258185" cy="3644900"/>
            <a:chOff x="3869997" y="2767203"/>
            <a:chExt cx="3258185" cy="3644900"/>
          </a:xfrm>
        </p:grpSpPr>
        <p:sp>
          <p:nvSpPr>
            <p:cNvPr id="17" name="object 17"/>
            <p:cNvSpPr/>
            <p:nvPr/>
          </p:nvSpPr>
          <p:spPr>
            <a:xfrm>
              <a:off x="3879522" y="2776728"/>
              <a:ext cx="3239135" cy="3625850"/>
            </a:xfrm>
            <a:custGeom>
              <a:avLst/>
              <a:gdLst/>
              <a:ahLst/>
              <a:cxnLst/>
              <a:rect l="l" t="t" r="r" b="b"/>
              <a:pathLst>
                <a:path w="3239134" h="3625850">
                  <a:moveTo>
                    <a:pt x="214807" y="0"/>
                  </a:moveTo>
                  <a:lnTo>
                    <a:pt x="165555" y="5704"/>
                  </a:lnTo>
                  <a:lnTo>
                    <a:pt x="120342" y="21955"/>
                  </a:lnTo>
                  <a:lnTo>
                    <a:pt x="80458" y="47454"/>
                  </a:lnTo>
                  <a:lnTo>
                    <a:pt x="47192" y="80904"/>
                  </a:lnTo>
                  <a:lnTo>
                    <a:pt x="21834" y="121011"/>
                  </a:lnTo>
                  <a:lnTo>
                    <a:pt x="5673" y="166475"/>
                  </a:lnTo>
                  <a:lnTo>
                    <a:pt x="0" y="216001"/>
                  </a:lnTo>
                  <a:lnTo>
                    <a:pt x="0" y="3409353"/>
                  </a:lnTo>
                  <a:lnTo>
                    <a:pt x="5673" y="3458878"/>
                  </a:lnTo>
                  <a:lnTo>
                    <a:pt x="21834" y="3504341"/>
                  </a:lnTo>
                  <a:lnTo>
                    <a:pt x="47192" y="3544444"/>
                  </a:lnTo>
                  <a:lnTo>
                    <a:pt x="80458" y="3577892"/>
                  </a:lnTo>
                  <a:lnTo>
                    <a:pt x="120342" y="3603389"/>
                  </a:lnTo>
                  <a:lnTo>
                    <a:pt x="165555" y="3619637"/>
                  </a:lnTo>
                  <a:lnTo>
                    <a:pt x="214807" y="3625341"/>
                  </a:lnTo>
                  <a:lnTo>
                    <a:pt x="3024149" y="3625341"/>
                  </a:lnTo>
                  <a:lnTo>
                    <a:pt x="3073401" y="3619637"/>
                  </a:lnTo>
                  <a:lnTo>
                    <a:pt x="3118614" y="3603389"/>
                  </a:lnTo>
                  <a:lnTo>
                    <a:pt x="3158498" y="3577892"/>
                  </a:lnTo>
                  <a:lnTo>
                    <a:pt x="3191764" y="3544444"/>
                  </a:lnTo>
                  <a:lnTo>
                    <a:pt x="3217123" y="3504341"/>
                  </a:lnTo>
                  <a:lnTo>
                    <a:pt x="3233283" y="3458878"/>
                  </a:lnTo>
                  <a:lnTo>
                    <a:pt x="3238957" y="3409353"/>
                  </a:lnTo>
                  <a:lnTo>
                    <a:pt x="3238957" y="216001"/>
                  </a:lnTo>
                  <a:lnTo>
                    <a:pt x="3233283" y="166475"/>
                  </a:lnTo>
                  <a:lnTo>
                    <a:pt x="3217123" y="121011"/>
                  </a:lnTo>
                  <a:lnTo>
                    <a:pt x="3191764" y="80904"/>
                  </a:lnTo>
                  <a:lnTo>
                    <a:pt x="3158498" y="47454"/>
                  </a:lnTo>
                  <a:lnTo>
                    <a:pt x="3118614" y="21955"/>
                  </a:lnTo>
                  <a:lnTo>
                    <a:pt x="3073401" y="5704"/>
                  </a:lnTo>
                  <a:lnTo>
                    <a:pt x="3024149" y="0"/>
                  </a:lnTo>
                  <a:lnTo>
                    <a:pt x="214807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869998" y="2775605"/>
              <a:ext cx="3247390" cy="561975"/>
            </a:xfrm>
            <a:custGeom>
              <a:avLst/>
              <a:gdLst/>
              <a:ahLst/>
              <a:cxnLst/>
              <a:rect l="l" t="t" r="r" b="b"/>
              <a:pathLst>
                <a:path w="3247390" h="561975">
                  <a:moveTo>
                    <a:pt x="30311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61594"/>
                  </a:lnTo>
                  <a:lnTo>
                    <a:pt x="3247199" y="561594"/>
                  </a:lnTo>
                  <a:lnTo>
                    <a:pt x="3247199" y="216001"/>
                  </a:lnTo>
                  <a:lnTo>
                    <a:pt x="3241494" y="166475"/>
                  </a:lnTo>
                  <a:lnTo>
                    <a:pt x="3225244" y="121011"/>
                  </a:lnTo>
                  <a:lnTo>
                    <a:pt x="3199745" y="80904"/>
                  </a:lnTo>
                  <a:lnTo>
                    <a:pt x="3166294" y="47454"/>
                  </a:lnTo>
                  <a:lnTo>
                    <a:pt x="3126188" y="21955"/>
                  </a:lnTo>
                  <a:lnTo>
                    <a:pt x="3080724" y="5704"/>
                  </a:lnTo>
                  <a:lnTo>
                    <a:pt x="30311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253205" y="2933467"/>
            <a:ext cx="16097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2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減少使用 (</a:t>
            </a:r>
            <a:r>
              <a:rPr sz="1400" b="1" spc="-1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Reduce)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50413" y="2933467"/>
            <a:ext cx="14909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2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物盡其用 (</a:t>
            </a:r>
            <a:r>
              <a:rPr sz="1400" b="1" spc="-1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Reuse)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31998" y="6591602"/>
            <a:ext cx="3258185" cy="3644900"/>
            <a:chOff x="431998" y="6591602"/>
            <a:chExt cx="3258185" cy="3644900"/>
          </a:xfrm>
        </p:grpSpPr>
        <p:sp>
          <p:nvSpPr>
            <p:cNvPr id="22" name="object 22"/>
            <p:cNvSpPr/>
            <p:nvPr/>
          </p:nvSpPr>
          <p:spPr>
            <a:xfrm>
              <a:off x="441523" y="6601127"/>
              <a:ext cx="3239135" cy="3625850"/>
            </a:xfrm>
            <a:custGeom>
              <a:avLst/>
              <a:gdLst/>
              <a:ahLst/>
              <a:cxnLst/>
              <a:rect l="l" t="t" r="r" b="b"/>
              <a:pathLst>
                <a:path w="3239135" h="3625850">
                  <a:moveTo>
                    <a:pt x="214807" y="0"/>
                  </a:moveTo>
                  <a:lnTo>
                    <a:pt x="165555" y="5704"/>
                  </a:lnTo>
                  <a:lnTo>
                    <a:pt x="120342" y="21955"/>
                  </a:lnTo>
                  <a:lnTo>
                    <a:pt x="80458" y="47454"/>
                  </a:lnTo>
                  <a:lnTo>
                    <a:pt x="47192" y="80904"/>
                  </a:lnTo>
                  <a:lnTo>
                    <a:pt x="21834" y="121011"/>
                  </a:lnTo>
                  <a:lnTo>
                    <a:pt x="5673" y="166475"/>
                  </a:lnTo>
                  <a:lnTo>
                    <a:pt x="0" y="216001"/>
                  </a:lnTo>
                  <a:lnTo>
                    <a:pt x="0" y="3409353"/>
                  </a:lnTo>
                  <a:lnTo>
                    <a:pt x="5673" y="3458878"/>
                  </a:lnTo>
                  <a:lnTo>
                    <a:pt x="21834" y="3504341"/>
                  </a:lnTo>
                  <a:lnTo>
                    <a:pt x="47192" y="3544444"/>
                  </a:lnTo>
                  <a:lnTo>
                    <a:pt x="80458" y="3577892"/>
                  </a:lnTo>
                  <a:lnTo>
                    <a:pt x="120342" y="3603389"/>
                  </a:lnTo>
                  <a:lnTo>
                    <a:pt x="165555" y="3619637"/>
                  </a:lnTo>
                  <a:lnTo>
                    <a:pt x="214807" y="3625341"/>
                  </a:lnTo>
                  <a:lnTo>
                    <a:pt x="3024149" y="3625341"/>
                  </a:lnTo>
                  <a:lnTo>
                    <a:pt x="3073401" y="3619637"/>
                  </a:lnTo>
                  <a:lnTo>
                    <a:pt x="3118614" y="3603389"/>
                  </a:lnTo>
                  <a:lnTo>
                    <a:pt x="3158498" y="3577892"/>
                  </a:lnTo>
                  <a:lnTo>
                    <a:pt x="3191764" y="3544444"/>
                  </a:lnTo>
                  <a:lnTo>
                    <a:pt x="3217123" y="3504341"/>
                  </a:lnTo>
                  <a:lnTo>
                    <a:pt x="3233283" y="3458878"/>
                  </a:lnTo>
                  <a:lnTo>
                    <a:pt x="3238957" y="3409353"/>
                  </a:lnTo>
                  <a:lnTo>
                    <a:pt x="3238957" y="216001"/>
                  </a:lnTo>
                  <a:lnTo>
                    <a:pt x="3233283" y="166475"/>
                  </a:lnTo>
                  <a:lnTo>
                    <a:pt x="3217123" y="121011"/>
                  </a:lnTo>
                  <a:lnTo>
                    <a:pt x="3191764" y="80904"/>
                  </a:lnTo>
                  <a:lnTo>
                    <a:pt x="3158498" y="47454"/>
                  </a:lnTo>
                  <a:lnTo>
                    <a:pt x="3118614" y="21955"/>
                  </a:lnTo>
                  <a:lnTo>
                    <a:pt x="3073401" y="5704"/>
                  </a:lnTo>
                  <a:lnTo>
                    <a:pt x="3024149" y="0"/>
                  </a:lnTo>
                  <a:lnTo>
                    <a:pt x="214807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31998" y="6600004"/>
              <a:ext cx="3247390" cy="561975"/>
            </a:xfrm>
            <a:custGeom>
              <a:avLst/>
              <a:gdLst/>
              <a:ahLst/>
              <a:cxnLst/>
              <a:rect l="l" t="t" r="r" b="b"/>
              <a:pathLst>
                <a:path w="3247390" h="561975">
                  <a:moveTo>
                    <a:pt x="30311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61594"/>
                  </a:lnTo>
                  <a:lnTo>
                    <a:pt x="3247199" y="561594"/>
                  </a:lnTo>
                  <a:lnTo>
                    <a:pt x="3247199" y="216001"/>
                  </a:lnTo>
                  <a:lnTo>
                    <a:pt x="3241494" y="166475"/>
                  </a:lnTo>
                  <a:lnTo>
                    <a:pt x="3225244" y="121011"/>
                  </a:lnTo>
                  <a:lnTo>
                    <a:pt x="3199745" y="80904"/>
                  </a:lnTo>
                  <a:lnTo>
                    <a:pt x="3166294" y="47454"/>
                  </a:lnTo>
                  <a:lnTo>
                    <a:pt x="3126188" y="21955"/>
                  </a:lnTo>
                  <a:lnTo>
                    <a:pt x="3080724" y="5704"/>
                  </a:lnTo>
                  <a:lnTo>
                    <a:pt x="30311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3869997" y="6591602"/>
            <a:ext cx="3258185" cy="3644900"/>
            <a:chOff x="3869997" y="6591602"/>
            <a:chExt cx="3258185" cy="3644900"/>
          </a:xfrm>
        </p:grpSpPr>
        <p:sp>
          <p:nvSpPr>
            <p:cNvPr id="25" name="object 25"/>
            <p:cNvSpPr/>
            <p:nvPr/>
          </p:nvSpPr>
          <p:spPr>
            <a:xfrm>
              <a:off x="3879522" y="6601127"/>
              <a:ext cx="3239135" cy="3625850"/>
            </a:xfrm>
            <a:custGeom>
              <a:avLst/>
              <a:gdLst/>
              <a:ahLst/>
              <a:cxnLst/>
              <a:rect l="l" t="t" r="r" b="b"/>
              <a:pathLst>
                <a:path w="3239134" h="3625850">
                  <a:moveTo>
                    <a:pt x="214807" y="0"/>
                  </a:moveTo>
                  <a:lnTo>
                    <a:pt x="165555" y="5704"/>
                  </a:lnTo>
                  <a:lnTo>
                    <a:pt x="120342" y="21955"/>
                  </a:lnTo>
                  <a:lnTo>
                    <a:pt x="80458" y="47454"/>
                  </a:lnTo>
                  <a:lnTo>
                    <a:pt x="47192" y="80904"/>
                  </a:lnTo>
                  <a:lnTo>
                    <a:pt x="21834" y="121011"/>
                  </a:lnTo>
                  <a:lnTo>
                    <a:pt x="5673" y="166475"/>
                  </a:lnTo>
                  <a:lnTo>
                    <a:pt x="0" y="216001"/>
                  </a:lnTo>
                  <a:lnTo>
                    <a:pt x="0" y="3409353"/>
                  </a:lnTo>
                  <a:lnTo>
                    <a:pt x="5673" y="3458878"/>
                  </a:lnTo>
                  <a:lnTo>
                    <a:pt x="21834" y="3504341"/>
                  </a:lnTo>
                  <a:lnTo>
                    <a:pt x="47192" y="3544444"/>
                  </a:lnTo>
                  <a:lnTo>
                    <a:pt x="80458" y="3577892"/>
                  </a:lnTo>
                  <a:lnTo>
                    <a:pt x="120342" y="3603389"/>
                  </a:lnTo>
                  <a:lnTo>
                    <a:pt x="165555" y="3619637"/>
                  </a:lnTo>
                  <a:lnTo>
                    <a:pt x="214807" y="3625341"/>
                  </a:lnTo>
                  <a:lnTo>
                    <a:pt x="3024149" y="3625341"/>
                  </a:lnTo>
                  <a:lnTo>
                    <a:pt x="3073401" y="3619637"/>
                  </a:lnTo>
                  <a:lnTo>
                    <a:pt x="3118614" y="3603389"/>
                  </a:lnTo>
                  <a:lnTo>
                    <a:pt x="3158498" y="3577892"/>
                  </a:lnTo>
                  <a:lnTo>
                    <a:pt x="3191764" y="3544444"/>
                  </a:lnTo>
                  <a:lnTo>
                    <a:pt x="3217123" y="3504341"/>
                  </a:lnTo>
                  <a:lnTo>
                    <a:pt x="3233283" y="3458878"/>
                  </a:lnTo>
                  <a:lnTo>
                    <a:pt x="3238957" y="3409353"/>
                  </a:lnTo>
                  <a:lnTo>
                    <a:pt x="3238957" y="216001"/>
                  </a:lnTo>
                  <a:lnTo>
                    <a:pt x="3233283" y="166475"/>
                  </a:lnTo>
                  <a:lnTo>
                    <a:pt x="3217123" y="121011"/>
                  </a:lnTo>
                  <a:lnTo>
                    <a:pt x="3191764" y="80904"/>
                  </a:lnTo>
                  <a:lnTo>
                    <a:pt x="3158498" y="47454"/>
                  </a:lnTo>
                  <a:lnTo>
                    <a:pt x="3118614" y="21955"/>
                  </a:lnTo>
                  <a:lnTo>
                    <a:pt x="3073401" y="5704"/>
                  </a:lnTo>
                  <a:lnTo>
                    <a:pt x="3024149" y="0"/>
                  </a:lnTo>
                  <a:lnTo>
                    <a:pt x="214807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869998" y="6600004"/>
              <a:ext cx="3247390" cy="561975"/>
            </a:xfrm>
            <a:custGeom>
              <a:avLst/>
              <a:gdLst/>
              <a:ahLst/>
              <a:cxnLst/>
              <a:rect l="l" t="t" r="r" b="b"/>
              <a:pathLst>
                <a:path w="3247390" h="561975">
                  <a:moveTo>
                    <a:pt x="30311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61594"/>
                  </a:lnTo>
                  <a:lnTo>
                    <a:pt x="3247199" y="561594"/>
                  </a:lnTo>
                  <a:lnTo>
                    <a:pt x="3247199" y="216001"/>
                  </a:lnTo>
                  <a:lnTo>
                    <a:pt x="3241494" y="166475"/>
                  </a:lnTo>
                  <a:lnTo>
                    <a:pt x="3225244" y="121011"/>
                  </a:lnTo>
                  <a:lnTo>
                    <a:pt x="3199745" y="80904"/>
                  </a:lnTo>
                  <a:lnTo>
                    <a:pt x="3166294" y="47454"/>
                  </a:lnTo>
                  <a:lnTo>
                    <a:pt x="3126188" y="21955"/>
                  </a:lnTo>
                  <a:lnTo>
                    <a:pt x="3080724" y="5704"/>
                  </a:lnTo>
                  <a:lnTo>
                    <a:pt x="30311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227071" y="6757868"/>
            <a:ext cx="16617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2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替代使用 (</a:t>
            </a:r>
            <a:r>
              <a:rPr sz="1400" b="1" spc="-1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Replace)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29817" y="6757868"/>
            <a:ext cx="25323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2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循環再造 / 分類回收 (</a:t>
            </a:r>
            <a:r>
              <a:rPr sz="1400" b="1" spc="-1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Recycle)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1998" y="2037604"/>
            <a:ext cx="5508625" cy="549910"/>
          </a:xfrm>
          <a:custGeom>
            <a:avLst/>
            <a:gdLst/>
            <a:ahLst/>
            <a:cxnLst/>
            <a:rect l="l" t="t" r="r" b="b"/>
            <a:pathLst>
              <a:path w="5508625" h="549910">
                <a:moveTo>
                  <a:pt x="5292001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333603"/>
                </a:lnTo>
                <a:lnTo>
                  <a:pt x="5704" y="383129"/>
                </a:lnTo>
                <a:lnTo>
                  <a:pt x="21955" y="428591"/>
                </a:lnTo>
                <a:lnTo>
                  <a:pt x="47454" y="468695"/>
                </a:lnTo>
                <a:lnTo>
                  <a:pt x="80904" y="502143"/>
                </a:lnTo>
                <a:lnTo>
                  <a:pt x="121011" y="527639"/>
                </a:lnTo>
                <a:lnTo>
                  <a:pt x="166475" y="543888"/>
                </a:lnTo>
                <a:lnTo>
                  <a:pt x="216001" y="549592"/>
                </a:lnTo>
                <a:lnTo>
                  <a:pt x="5292001" y="549592"/>
                </a:lnTo>
                <a:lnTo>
                  <a:pt x="5341527" y="543888"/>
                </a:lnTo>
                <a:lnTo>
                  <a:pt x="5386991" y="527639"/>
                </a:lnTo>
                <a:lnTo>
                  <a:pt x="5427097" y="502143"/>
                </a:lnTo>
                <a:lnTo>
                  <a:pt x="5460548" y="468695"/>
                </a:lnTo>
                <a:lnTo>
                  <a:pt x="5486047" y="428591"/>
                </a:lnTo>
                <a:lnTo>
                  <a:pt x="5502297" y="383129"/>
                </a:lnTo>
                <a:lnTo>
                  <a:pt x="5508002" y="333603"/>
                </a:lnTo>
                <a:lnTo>
                  <a:pt x="5508002" y="216001"/>
                </a:lnTo>
                <a:lnTo>
                  <a:pt x="5502297" y="166475"/>
                </a:lnTo>
                <a:lnTo>
                  <a:pt x="5486047" y="121011"/>
                </a:lnTo>
                <a:lnTo>
                  <a:pt x="5460548" y="80904"/>
                </a:lnTo>
                <a:lnTo>
                  <a:pt x="5427097" y="47454"/>
                </a:lnTo>
                <a:lnTo>
                  <a:pt x="5386991" y="21955"/>
                </a:lnTo>
                <a:lnTo>
                  <a:pt x="5341527" y="5704"/>
                </a:lnTo>
                <a:lnTo>
                  <a:pt x="5292001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9300" y="2189467"/>
            <a:ext cx="45751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1</a:t>
            </a:r>
            <a:r>
              <a:rPr sz="1400" b="1" spc="1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. 請建議一個在日常生活中能實踐環保 </a:t>
            </a:r>
            <a:r>
              <a:rPr sz="1400" b="1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4R</a:t>
            </a:r>
            <a:r>
              <a:rPr sz="1400" b="1" spc="3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 原則的方法。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31998" y="1196402"/>
            <a:ext cx="5508625" cy="657860"/>
            <a:chOff x="431998" y="1196402"/>
            <a:chExt cx="5508625" cy="657860"/>
          </a:xfrm>
        </p:grpSpPr>
        <p:sp>
          <p:nvSpPr>
            <p:cNvPr id="32" name="object 32"/>
            <p:cNvSpPr/>
            <p:nvPr/>
          </p:nvSpPr>
          <p:spPr>
            <a:xfrm>
              <a:off x="431998" y="1196402"/>
              <a:ext cx="5508625" cy="657860"/>
            </a:xfrm>
            <a:custGeom>
              <a:avLst/>
              <a:gdLst/>
              <a:ahLst/>
              <a:cxnLst/>
              <a:rect l="l" t="t" r="r" b="b"/>
              <a:pathLst>
                <a:path w="5508625" h="657860">
                  <a:moveTo>
                    <a:pt x="5292001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441591"/>
                  </a:lnTo>
                  <a:lnTo>
                    <a:pt x="5704" y="491121"/>
                  </a:lnTo>
                  <a:lnTo>
                    <a:pt x="21955" y="536587"/>
                  </a:lnTo>
                  <a:lnTo>
                    <a:pt x="47454" y="576693"/>
                  </a:lnTo>
                  <a:lnTo>
                    <a:pt x="80904" y="610143"/>
                  </a:lnTo>
                  <a:lnTo>
                    <a:pt x="121011" y="635640"/>
                  </a:lnTo>
                  <a:lnTo>
                    <a:pt x="166475" y="651889"/>
                  </a:lnTo>
                  <a:lnTo>
                    <a:pt x="216001" y="657593"/>
                  </a:lnTo>
                  <a:lnTo>
                    <a:pt x="5292001" y="657593"/>
                  </a:lnTo>
                  <a:lnTo>
                    <a:pt x="5341527" y="651889"/>
                  </a:lnTo>
                  <a:lnTo>
                    <a:pt x="5386991" y="635640"/>
                  </a:lnTo>
                  <a:lnTo>
                    <a:pt x="5427097" y="610143"/>
                  </a:lnTo>
                  <a:lnTo>
                    <a:pt x="5460548" y="576693"/>
                  </a:lnTo>
                  <a:lnTo>
                    <a:pt x="5486047" y="536587"/>
                  </a:lnTo>
                  <a:lnTo>
                    <a:pt x="5502297" y="491121"/>
                  </a:lnTo>
                  <a:lnTo>
                    <a:pt x="5508002" y="441591"/>
                  </a:lnTo>
                  <a:lnTo>
                    <a:pt x="5508002" y="216001"/>
                  </a:lnTo>
                  <a:lnTo>
                    <a:pt x="5502297" y="166475"/>
                  </a:lnTo>
                  <a:lnTo>
                    <a:pt x="5486047" y="121011"/>
                  </a:lnTo>
                  <a:lnTo>
                    <a:pt x="5460548" y="80904"/>
                  </a:lnTo>
                  <a:lnTo>
                    <a:pt x="5427097" y="47454"/>
                  </a:lnTo>
                  <a:lnTo>
                    <a:pt x="5386991" y="21955"/>
                  </a:lnTo>
                  <a:lnTo>
                    <a:pt x="5341527" y="5704"/>
                  </a:lnTo>
                  <a:lnTo>
                    <a:pt x="5292001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648006" y="1333504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600" y="1419908"/>
              <a:ext cx="74472" cy="207683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1142300" y="1402267"/>
            <a:ext cx="572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問答題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</p:spTree>
    <p:extLst>
      <p:ext uri="{BB962C8B-B14F-4D97-AF65-F5344CB8AC3E}">
        <p14:creationId xmlns:p14="http://schemas.microsoft.com/office/powerpoint/2010/main" val="38621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1998" y="1157998"/>
            <a:ext cx="6696075" cy="802640"/>
            <a:chOff x="431998" y="1157998"/>
            <a:chExt cx="6696075" cy="802640"/>
          </a:xfrm>
        </p:grpSpPr>
        <p:sp>
          <p:nvSpPr>
            <p:cNvPr id="3" name="object 3"/>
            <p:cNvSpPr/>
            <p:nvPr/>
          </p:nvSpPr>
          <p:spPr>
            <a:xfrm>
              <a:off x="441526" y="1163406"/>
              <a:ext cx="1045844" cy="787400"/>
            </a:xfrm>
            <a:custGeom>
              <a:avLst/>
              <a:gdLst/>
              <a:ahLst/>
              <a:cxnLst/>
              <a:rect l="l" t="t" r="r" b="b"/>
              <a:pathLst>
                <a:path w="1045844" h="787400">
                  <a:moveTo>
                    <a:pt x="1045273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71271"/>
                  </a:lnTo>
                  <a:lnTo>
                    <a:pt x="5704" y="620797"/>
                  </a:lnTo>
                  <a:lnTo>
                    <a:pt x="21955" y="666261"/>
                  </a:lnTo>
                  <a:lnTo>
                    <a:pt x="47454" y="706368"/>
                  </a:lnTo>
                  <a:lnTo>
                    <a:pt x="80904" y="739818"/>
                  </a:lnTo>
                  <a:lnTo>
                    <a:pt x="121011" y="765317"/>
                  </a:lnTo>
                  <a:lnTo>
                    <a:pt x="166475" y="781568"/>
                  </a:lnTo>
                  <a:lnTo>
                    <a:pt x="216001" y="787273"/>
                  </a:lnTo>
                  <a:lnTo>
                    <a:pt x="1045273" y="787273"/>
                  </a:lnTo>
                  <a:lnTo>
                    <a:pt x="1045273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41523" y="1167523"/>
              <a:ext cx="6677025" cy="783590"/>
            </a:xfrm>
            <a:custGeom>
              <a:avLst/>
              <a:gdLst/>
              <a:ahLst/>
              <a:cxnLst/>
              <a:rect l="l" t="t" r="r" b="b"/>
              <a:pathLst>
                <a:path w="6677025" h="783589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67156"/>
                  </a:lnTo>
                  <a:lnTo>
                    <a:pt x="5704" y="616682"/>
                  </a:lnTo>
                  <a:lnTo>
                    <a:pt x="21955" y="662147"/>
                  </a:lnTo>
                  <a:lnTo>
                    <a:pt x="47454" y="702253"/>
                  </a:lnTo>
                  <a:lnTo>
                    <a:pt x="80904" y="735704"/>
                  </a:lnTo>
                  <a:lnTo>
                    <a:pt x="121011" y="761202"/>
                  </a:lnTo>
                  <a:lnTo>
                    <a:pt x="166475" y="777453"/>
                  </a:lnTo>
                  <a:lnTo>
                    <a:pt x="216001" y="783158"/>
                  </a:lnTo>
                  <a:lnTo>
                    <a:pt x="6460947" y="783158"/>
                  </a:lnTo>
                  <a:lnTo>
                    <a:pt x="6510477" y="777453"/>
                  </a:lnTo>
                  <a:lnTo>
                    <a:pt x="6555943" y="761202"/>
                  </a:lnTo>
                  <a:lnTo>
                    <a:pt x="6596049" y="735704"/>
                  </a:lnTo>
                  <a:lnTo>
                    <a:pt x="6629498" y="702253"/>
                  </a:lnTo>
                  <a:lnTo>
                    <a:pt x="6654995" y="662147"/>
                  </a:lnTo>
                  <a:lnTo>
                    <a:pt x="6671244" y="616682"/>
                  </a:lnTo>
                  <a:lnTo>
                    <a:pt x="6676948" y="567156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82632" y="1266465"/>
            <a:ext cx="754380" cy="53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marR="5080" indent="-91440">
              <a:lnSpc>
                <a:spcPct val="119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乾淨回收</a:t>
            </a:r>
            <a:r>
              <a:rPr sz="1400" b="1" spc="-2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的步驟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53993" y="1272601"/>
            <a:ext cx="4565650" cy="586740"/>
            <a:chOff x="1653993" y="1272601"/>
            <a:chExt cx="4565650" cy="5867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3993" y="1272607"/>
              <a:ext cx="243509" cy="2434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7744" y="1272613"/>
              <a:ext cx="243509" cy="2434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75745" y="1272601"/>
              <a:ext cx="243509" cy="24350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3993" y="1615247"/>
              <a:ext cx="243509" cy="24350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979048" y="1287167"/>
            <a:ext cx="2010410" cy="55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分類為可回收及不可回收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  <a:tabLst>
                <a:tab pos="1372235" algn="l"/>
              </a:tabLst>
            </a:pPr>
            <a:r>
              <a:rPr sz="1200" b="1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沖洗乾</a:t>
            </a:r>
            <a:r>
              <a:rPr sz="1200" b="1" spc="-5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淨</a:t>
            </a:r>
            <a:r>
              <a:rPr sz="1200" b="1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	清空液</a:t>
            </a:r>
            <a:r>
              <a:rPr sz="1200" b="1" spc="-5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體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13868" y="1615253"/>
            <a:ext cx="3205480" cy="243840"/>
            <a:chOff x="3013868" y="1615253"/>
            <a:chExt cx="3205480" cy="24384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13868" y="1615259"/>
              <a:ext cx="243509" cy="24349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75744" y="1615259"/>
              <a:ext cx="243509" cy="24349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37744" y="1615253"/>
              <a:ext cx="243509" cy="24349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300800" y="1287167"/>
            <a:ext cx="650240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瀝乾水分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200" b="1" spc="-1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去除雜質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62799" y="1287167"/>
            <a:ext cx="962660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分開不同組件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1200" b="1" spc="-1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剪開攤平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31998" y="2140197"/>
            <a:ext cx="6696075" cy="2779395"/>
            <a:chOff x="431998" y="2140197"/>
            <a:chExt cx="6696075" cy="2779395"/>
          </a:xfrm>
        </p:grpSpPr>
        <p:sp>
          <p:nvSpPr>
            <p:cNvPr id="19" name="object 19"/>
            <p:cNvSpPr/>
            <p:nvPr/>
          </p:nvSpPr>
          <p:spPr>
            <a:xfrm>
              <a:off x="432000" y="2140197"/>
              <a:ext cx="6696075" cy="422909"/>
            </a:xfrm>
            <a:custGeom>
              <a:avLst/>
              <a:gdLst/>
              <a:ahLst/>
              <a:cxnLst/>
              <a:rect l="l" t="t" r="r" b="b"/>
              <a:pathLst>
                <a:path w="6696075" h="422910">
                  <a:moveTo>
                    <a:pt x="6470472" y="0"/>
                  </a:moveTo>
                  <a:lnTo>
                    <a:pt x="225526" y="0"/>
                  </a:lnTo>
                  <a:lnTo>
                    <a:pt x="176000" y="5704"/>
                  </a:lnTo>
                  <a:lnTo>
                    <a:pt x="130536" y="21955"/>
                  </a:lnTo>
                  <a:lnTo>
                    <a:pt x="90429" y="47454"/>
                  </a:lnTo>
                  <a:lnTo>
                    <a:pt x="56979" y="80904"/>
                  </a:lnTo>
                  <a:lnTo>
                    <a:pt x="31480" y="121011"/>
                  </a:lnTo>
                  <a:lnTo>
                    <a:pt x="15229" y="166475"/>
                  </a:lnTo>
                  <a:lnTo>
                    <a:pt x="9525" y="216001"/>
                  </a:lnTo>
                  <a:lnTo>
                    <a:pt x="0" y="422478"/>
                  </a:lnTo>
                  <a:lnTo>
                    <a:pt x="6695998" y="422478"/>
                  </a:lnTo>
                  <a:lnTo>
                    <a:pt x="6686473" y="216001"/>
                  </a:lnTo>
                  <a:lnTo>
                    <a:pt x="6680768" y="166475"/>
                  </a:lnTo>
                  <a:lnTo>
                    <a:pt x="6664518" y="121011"/>
                  </a:lnTo>
                  <a:lnTo>
                    <a:pt x="6639019" y="80904"/>
                  </a:lnTo>
                  <a:lnTo>
                    <a:pt x="6605568" y="47454"/>
                  </a:lnTo>
                  <a:lnTo>
                    <a:pt x="6565462" y="21955"/>
                  </a:lnTo>
                  <a:lnTo>
                    <a:pt x="6519998" y="5704"/>
                  </a:lnTo>
                  <a:lnTo>
                    <a:pt x="6470472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41523" y="2149727"/>
              <a:ext cx="6677025" cy="2760345"/>
            </a:xfrm>
            <a:custGeom>
              <a:avLst/>
              <a:gdLst/>
              <a:ahLst/>
              <a:cxnLst/>
              <a:rect l="l" t="t" r="r" b="b"/>
              <a:pathLst>
                <a:path w="6677025" h="276034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2544152"/>
                  </a:lnTo>
                  <a:lnTo>
                    <a:pt x="5704" y="2593679"/>
                  </a:lnTo>
                  <a:lnTo>
                    <a:pt x="21955" y="2639143"/>
                  </a:lnTo>
                  <a:lnTo>
                    <a:pt x="47454" y="2679249"/>
                  </a:lnTo>
                  <a:lnTo>
                    <a:pt x="80904" y="2712700"/>
                  </a:lnTo>
                  <a:lnTo>
                    <a:pt x="121011" y="2738199"/>
                  </a:lnTo>
                  <a:lnTo>
                    <a:pt x="166475" y="2754449"/>
                  </a:lnTo>
                  <a:lnTo>
                    <a:pt x="216001" y="2760154"/>
                  </a:lnTo>
                  <a:lnTo>
                    <a:pt x="6460947" y="2760154"/>
                  </a:lnTo>
                  <a:lnTo>
                    <a:pt x="6510477" y="2754449"/>
                  </a:lnTo>
                  <a:lnTo>
                    <a:pt x="6555943" y="2738199"/>
                  </a:lnTo>
                  <a:lnTo>
                    <a:pt x="6596049" y="2712700"/>
                  </a:lnTo>
                  <a:lnTo>
                    <a:pt x="6629498" y="2679249"/>
                  </a:lnTo>
                  <a:lnTo>
                    <a:pt x="6654995" y="2639143"/>
                  </a:lnTo>
                  <a:lnTo>
                    <a:pt x="6671244" y="2593679"/>
                  </a:lnTo>
                  <a:lnTo>
                    <a:pt x="6676948" y="2544152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824827" y="2174101"/>
              <a:ext cx="0" cy="389255"/>
            </a:xfrm>
            <a:custGeom>
              <a:avLst/>
              <a:gdLst/>
              <a:ahLst/>
              <a:cxnLst/>
              <a:rect l="l" t="t" r="r" b="b"/>
              <a:pathLst>
                <a:path h="389255">
                  <a:moveTo>
                    <a:pt x="0" y="0"/>
                  </a:moveTo>
                  <a:lnTo>
                    <a:pt x="0" y="388734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430362" y="2174101"/>
              <a:ext cx="0" cy="389255"/>
            </a:xfrm>
            <a:custGeom>
              <a:avLst/>
              <a:gdLst/>
              <a:ahLst/>
              <a:cxnLst/>
              <a:rect l="l" t="t" r="r" b="b"/>
              <a:pathLst>
                <a:path h="389255">
                  <a:moveTo>
                    <a:pt x="0" y="0"/>
                  </a:moveTo>
                  <a:lnTo>
                    <a:pt x="0" y="388734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19099" y="2228505"/>
            <a:ext cx="3898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廢物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88137" y="2228505"/>
            <a:ext cx="13011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正確回收前步驟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46275" y="2228505"/>
            <a:ext cx="9366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回收桶顏色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236628"/>
              </p:ext>
            </p:extLst>
          </p:nvPr>
        </p:nvGraphicFramePr>
        <p:xfrm>
          <a:off x="437393" y="2497803"/>
          <a:ext cx="6680200" cy="2408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4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2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820"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200" b="1" spc="-25" dirty="0">
                          <a:solidFill>
                            <a:srgbClr val="034EA2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紙張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67005" marB="0"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1" spc="-25" dirty="0">
                          <a:solidFill>
                            <a:srgbClr val="034EA2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金屬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01600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b="1" spc="-10" dirty="0">
                          <a:solidFill>
                            <a:srgbClr val="034EA2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紙包飲品盒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98425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b="1" spc="-20" dirty="0">
                          <a:solidFill>
                            <a:srgbClr val="034EA2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玻璃樽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98425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b="1" spc="-25" dirty="0">
                          <a:solidFill>
                            <a:srgbClr val="034EA2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膠樽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02235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-25" dirty="0">
                          <a:solidFill>
                            <a:srgbClr val="034EA2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廚餘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09855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T w="9525">
                      <a:solidFill>
                        <a:srgbClr val="72CBC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7" name="object 27"/>
          <p:cNvGrpSpPr/>
          <p:nvPr/>
        </p:nvGrpSpPr>
        <p:grpSpPr>
          <a:xfrm>
            <a:off x="2036954" y="3483117"/>
            <a:ext cx="167005" cy="122555"/>
            <a:chOff x="2036954" y="3483117"/>
            <a:chExt cx="167005" cy="122555"/>
          </a:xfrm>
        </p:grpSpPr>
        <p:sp>
          <p:nvSpPr>
            <p:cNvPr id="28" name="object 28"/>
            <p:cNvSpPr/>
            <p:nvPr/>
          </p:nvSpPr>
          <p:spPr>
            <a:xfrm>
              <a:off x="2036954" y="3544201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142796" y="3483117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4" h="122554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707883" y="3483117"/>
            <a:ext cx="167005" cy="122555"/>
            <a:chOff x="2707883" y="3483117"/>
            <a:chExt cx="167005" cy="122555"/>
          </a:xfrm>
        </p:grpSpPr>
        <p:sp>
          <p:nvSpPr>
            <p:cNvPr id="31" name="object 31"/>
            <p:cNvSpPr/>
            <p:nvPr/>
          </p:nvSpPr>
          <p:spPr>
            <a:xfrm>
              <a:off x="2707883" y="3544201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2813725" y="3483117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4" h="122554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3378808" y="3483117"/>
            <a:ext cx="167005" cy="122555"/>
            <a:chOff x="3378808" y="3483117"/>
            <a:chExt cx="167005" cy="122555"/>
          </a:xfrm>
        </p:grpSpPr>
        <p:sp>
          <p:nvSpPr>
            <p:cNvPr id="34" name="object 34"/>
            <p:cNvSpPr/>
            <p:nvPr/>
          </p:nvSpPr>
          <p:spPr>
            <a:xfrm>
              <a:off x="3378808" y="3544201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3484649" y="3483117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5" h="122554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4049738" y="3483117"/>
            <a:ext cx="167005" cy="122555"/>
            <a:chOff x="4049738" y="3483117"/>
            <a:chExt cx="167005" cy="122555"/>
          </a:xfrm>
        </p:grpSpPr>
        <p:sp>
          <p:nvSpPr>
            <p:cNvPr id="37" name="object 37"/>
            <p:cNvSpPr/>
            <p:nvPr/>
          </p:nvSpPr>
          <p:spPr>
            <a:xfrm>
              <a:off x="4049738" y="3544201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4155576" y="3483117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5" h="122554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2036954" y="3870120"/>
            <a:ext cx="167005" cy="122555"/>
            <a:chOff x="2036954" y="3870120"/>
            <a:chExt cx="167005" cy="122555"/>
          </a:xfrm>
        </p:grpSpPr>
        <p:sp>
          <p:nvSpPr>
            <p:cNvPr id="40" name="object 40"/>
            <p:cNvSpPr/>
            <p:nvPr/>
          </p:nvSpPr>
          <p:spPr>
            <a:xfrm>
              <a:off x="2036954" y="3931203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142796" y="3870120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4" h="122554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2707883" y="3870120"/>
            <a:ext cx="167005" cy="122555"/>
            <a:chOff x="2707883" y="3870120"/>
            <a:chExt cx="167005" cy="122555"/>
          </a:xfrm>
        </p:grpSpPr>
        <p:sp>
          <p:nvSpPr>
            <p:cNvPr id="43" name="object 43"/>
            <p:cNvSpPr/>
            <p:nvPr/>
          </p:nvSpPr>
          <p:spPr>
            <a:xfrm>
              <a:off x="2707883" y="3931203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2813725" y="3870120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4" h="122554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2036954" y="3094322"/>
            <a:ext cx="167005" cy="122555"/>
            <a:chOff x="2036954" y="3094322"/>
            <a:chExt cx="167005" cy="122555"/>
          </a:xfrm>
        </p:grpSpPr>
        <p:sp>
          <p:nvSpPr>
            <p:cNvPr id="46" name="object 46"/>
            <p:cNvSpPr/>
            <p:nvPr/>
          </p:nvSpPr>
          <p:spPr>
            <a:xfrm>
              <a:off x="2036954" y="3155402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2142796" y="3094322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4" h="122555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2036954" y="4260719"/>
            <a:ext cx="167005" cy="122555"/>
            <a:chOff x="2036954" y="4260719"/>
            <a:chExt cx="167005" cy="122555"/>
          </a:xfrm>
        </p:grpSpPr>
        <p:sp>
          <p:nvSpPr>
            <p:cNvPr id="49" name="object 49"/>
            <p:cNvSpPr/>
            <p:nvPr/>
          </p:nvSpPr>
          <p:spPr>
            <a:xfrm>
              <a:off x="2036954" y="4321803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2142796" y="4260719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4" h="122554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2707883" y="4260719"/>
            <a:ext cx="167005" cy="122555"/>
            <a:chOff x="2707883" y="4260719"/>
            <a:chExt cx="167005" cy="122555"/>
          </a:xfrm>
        </p:grpSpPr>
        <p:sp>
          <p:nvSpPr>
            <p:cNvPr id="52" name="object 52"/>
            <p:cNvSpPr/>
            <p:nvPr/>
          </p:nvSpPr>
          <p:spPr>
            <a:xfrm>
              <a:off x="2707883" y="4321803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2813725" y="4260719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4" h="122554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2036954" y="4647716"/>
            <a:ext cx="167005" cy="122555"/>
            <a:chOff x="2036954" y="4647716"/>
            <a:chExt cx="167005" cy="122555"/>
          </a:xfrm>
        </p:grpSpPr>
        <p:sp>
          <p:nvSpPr>
            <p:cNvPr id="55" name="object 55"/>
            <p:cNvSpPr/>
            <p:nvPr/>
          </p:nvSpPr>
          <p:spPr>
            <a:xfrm>
              <a:off x="2036954" y="4708803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2142796" y="4647716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4" h="122554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7" name="object 57"/>
          <p:cNvSpPr/>
          <p:nvPr/>
        </p:nvSpPr>
        <p:spPr>
          <a:xfrm>
            <a:off x="1645715" y="3406763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316641" y="3406763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987568" y="3406763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658494" y="3406763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329419" y="3406763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645715" y="3793754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316641" y="3793754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987568" y="3793754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645715" y="3017963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316641" y="3017963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645715" y="2620157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645715" y="4184354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316641" y="4184354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987568" y="4184354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645715" y="4571356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316641" y="4571356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431994" y="7518023"/>
            <a:ext cx="6442075" cy="2465705"/>
            <a:chOff x="431994" y="7518023"/>
            <a:chExt cx="6442075" cy="2465705"/>
          </a:xfrm>
        </p:grpSpPr>
        <p:pic>
          <p:nvPicPr>
            <p:cNvPr id="74" name="object 7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1415" y="7518023"/>
              <a:ext cx="6192035" cy="246553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431994" y="8530197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90">
                  <a:moveTo>
                    <a:pt x="144005" y="0"/>
                  </a:moveTo>
                  <a:lnTo>
                    <a:pt x="98490" y="7340"/>
                  </a:lnTo>
                  <a:lnTo>
                    <a:pt x="58959" y="27781"/>
                  </a:lnTo>
                  <a:lnTo>
                    <a:pt x="27785" y="58951"/>
                  </a:lnTo>
                  <a:lnTo>
                    <a:pt x="7341" y="98478"/>
                  </a:lnTo>
                  <a:lnTo>
                    <a:pt x="0" y="143992"/>
                  </a:lnTo>
                  <a:lnTo>
                    <a:pt x="7341" y="189507"/>
                  </a:lnTo>
                  <a:lnTo>
                    <a:pt x="27785" y="229038"/>
                  </a:lnTo>
                  <a:lnTo>
                    <a:pt x="58959" y="260211"/>
                  </a:lnTo>
                  <a:lnTo>
                    <a:pt x="98490" y="280655"/>
                  </a:lnTo>
                  <a:lnTo>
                    <a:pt x="144005" y="287997"/>
                  </a:lnTo>
                  <a:lnTo>
                    <a:pt x="189520" y="280655"/>
                  </a:lnTo>
                  <a:lnTo>
                    <a:pt x="229051" y="260211"/>
                  </a:lnTo>
                  <a:lnTo>
                    <a:pt x="260224" y="229038"/>
                  </a:lnTo>
                  <a:lnTo>
                    <a:pt x="280668" y="189507"/>
                  </a:lnTo>
                  <a:lnTo>
                    <a:pt x="288010" y="143992"/>
                  </a:lnTo>
                  <a:lnTo>
                    <a:pt x="280668" y="98478"/>
                  </a:lnTo>
                  <a:lnTo>
                    <a:pt x="260224" y="58951"/>
                  </a:lnTo>
                  <a:lnTo>
                    <a:pt x="229051" y="27781"/>
                  </a:lnTo>
                  <a:lnTo>
                    <a:pt x="189520" y="7340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542872" y="8595091"/>
              <a:ext cx="56515" cy="156210"/>
            </a:xfrm>
            <a:custGeom>
              <a:avLst/>
              <a:gdLst/>
              <a:ahLst/>
              <a:cxnLst/>
              <a:rect l="l" t="t" r="r" b="b"/>
              <a:pathLst>
                <a:path w="56515" h="156209">
                  <a:moveTo>
                    <a:pt x="54305" y="0"/>
                  </a:moveTo>
                  <a:lnTo>
                    <a:pt x="33947" y="0"/>
                  </a:lnTo>
                  <a:lnTo>
                    <a:pt x="31496" y="1562"/>
                  </a:lnTo>
                  <a:lnTo>
                    <a:pt x="29870" y="4673"/>
                  </a:lnTo>
                  <a:lnTo>
                    <a:pt x="26010" y="10917"/>
                  </a:lnTo>
                  <a:lnTo>
                    <a:pt x="21118" y="15378"/>
                  </a:lnTo>
                  <a:lnTo>
                    <a:pt x="15195" y="18055"/>
                  </a:lnTo>
                  <a:lnTo>
                    <a:pt x="8242" y="18948"/>
                  </a:lnTo>
                  <a:lnTo>
                    <a:pt x="1701" y="18948"/>
                  </a:lnTo>
                  <a:lnTo>
                    <a:pt x="0" y="20802"/>
                  </a:lnTo>
                  <a:lnTo>
                    <a:pt x="0" y="41452"/>
                  </a:lnTo>
                  <a:lnTo>
                    <a:pt x="0" y="44716"/>
                  </a:lnTo>
                  <a:lnTo>
                    <a:pt x="1638" y="46355"/>
                  </a:lnTo>
                  <a:lnTo>
                    <a:pt x="23622" y="46355"/>
                  </a:lnTo>
                  <a:lnTo>
                    <a:pt x="23622" y="154305"/>
                  </a:lnTo>
                  <a:lnTo>
                    <a:pt x="25336" y="156006"/>
                  </a:lnTo>
                  <a:lnTo>
                    <a:pt x="54228" y="156006"/>
                  </a:lnTo>
                  <a:lnTo>
                    <a:pt x="55943" y="154305"/>
                  </a:lnTo>
                  <a:lnTo>
                    <a:pt x="55943" y="1638"/>
                  </a:lnTo>
                  <a:lnTo>
                    <a:pt x="543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3607194" y="9556200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90">
                  <a:moveTo>
                    <a:pt x="144005" y="0"/>
                  </a:moveTo>
                  <a:lnTo>
                    <a:pt x="98490" y="7340"/>
                  </a:lnTo>
                  <a:lnTo>
                    <a:pt x="58959" y="27781"/>
                  </a:lnTo>
                  <a:lnTo>
                    <a:pt x="27785" y="58951"/>
                  </a:lnTo>
                  <a:lnTo>
                    <a:pt x="7341" y="98478"/>
                  </a:lnTo>
                  <a:lnTo>
                    <a:pt x="0" y="143992"/>
                  </a:lnTo>
                  <a:lnTo>
                    <a:pt x="7341" y="189507"/>
                  </a:lnTo>
                  <a:lnTo>
                    <a:pt x="27785" y="229038"/>
                  </a:lnTo>
                  <a:lnTo>
                    <a:pt x="58959" y="260211"/>
                  </a:lnTo>
                  <a:lnTo>
                    <a:pt x="98490" y="280655"/>
                  </a:lnTo>
                  <a:lnTo>
                    <a:pt x="144005" y="287997"/>
                  </a:lnTo>
                  <a:lnTo>
                    <a:pt x="189520" y="280655"/>
                  </a:lnTo>
                  <a:lnTo>
                    <a:pt x="229051" y="260211"/>
                  </a:lnTo>
                  <a:lnTo>
                    <a:pt x="260224" y="229038"/>
                  </a:lnTo>
                  <a:lnTo>
                    <a:pt x="280668" y="189507"/>
                  </a:lnTo>
                  <a:lnTo>
                    <a:pt x="288010" y="143992"/>
                  </a:lnTo>
                  <a:lnTo>
                    <a:pt x="280668" y="98478"/>
                  </a:lnTo>
                  <a:lnTo>
                    <a:pt x="260224" y="58951"/>
                  </a:lnTo>
                  <a:lnTo>
                    <a:pt x="229051" y="27781"/>
                  </a:lnTo>
                  <a:lnTo>
                    <a:pt x="189520" y="7340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78" name="object 7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82923" y="9621084"/>
              <a:ext cx="125247" cy="156019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161995" y="965699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90">
                  <a:moveTo>
                    <a:pt x="144005" y="0"/>
                  </a:moveTo>
                  <a:lnTo>
                    <a:pt x="98490" y="7340"/>
                  </a:lnTo>
                  <a:lnTo>
                    <a:pt x="58959" y="27781"/>
                  </a:lnTo>
                  <a:lnTo>
                    <a:pt x="27785" y="58951"/>
                  </a:lnTo>
                  <a:lnTo>
                    <a:pt x="7341" y="98478"/>
                  </a:lnTo>
                  <a:lnTo>
                    <a:pt x="0" y="143992"/>
                  </a:lnTo>
                  <a:lnTo>
                    <a:pt x="7341" y="189507"/>
                  </a:lnTo>
                  <a:lnTo>
                    <a:pt x="27785" y="229038"/>
                  </a:lnTo>
                  <a:lnTo>
                    <a:pt x="58959" y="260211"/>
                  </a:lnTo>
                  <a:lnTo>
                    <a:pt x="98490" y="280655"/>
                  </a:lnTo>
                  <a:lnTo>
                    <a:pt x="144005" y="287997"/>
                  </a:lnTo>
                  <a:lnTo>
                    <a:pt x="189520" y="280655"/>
                  </a:lnTo>
                  <a:lnTo>
                    <a:pt x="229051" y="260211"/>
                  </a:lnTo>
                  <a:lnTo>
                    <a:pt x="260224" y="229038"/>
                  </a:lnTo>
                  <a:lnTo>
                    <a:pt x="280668" y="189507"/>
                  </a:lnTo>
                  <a:lnTo>
                    <a:pt x="288010" y="143992"/>
                  </a:lnTo>
                  <a:lnTo>
                    <a:pt x="280668" y="98478"/>
                  </a:lnTo>
                  <a:lnTo>
                    <a:pt x="260224" y="58951"/>
                  </a:lnTo>
                  <a:lnTo>
                    <a:pt x="229051" y="27781"/>
                  </a:lnTo>
                  <a:lnTo>
                    <a:pt x="189520" y="7340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80" name="object 8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45485" y="9723514"/>
              <a:ext cx="120129" cy="159130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2855995" y="7162199"/>
            <a:ext cx="1644014" cy="288290"/>
            <a:chOff x="2855995" y="7162199"/>
            <a:chExt cx="1644014" cy="288290"/>
          </a:xfrm>
        </p:grpSpPr>
        <p:sp>
          <p:nvSpPr>
            <p:cNvPr id="82" name="object 82"/>
            <p:cNvSpPr/>
            <p:nvPr/>
          </p:nvSpPr>
          <p:spPr>
            <a:xfrm>
              <a:off x="2855995" y="716219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90">
                  <a:moveTo>
                    <a:pt x="144005" y="0"/>
                  </a:moveTo>
                  <a:lnTo>
                    <a:pt x="98490" y="7340"/>
                  </a:lnTo>
                  <a:lnTo>
                    <a:pt x="58959" y="27781"/>
                  </a:lnTo>
                  <a:lnTo>
                    <a:pt x="27785" y="58951"/>
                  </a:lnTo>
                  <a:lnTo>
                    <a:pt x="7341" y="98478"/>
                  </a:lnTo>
                  <a:lnTo>
                    <a:pt x="0" y="143992"/>
                  </a:lnTo>
                  <a:lnTo>
                    <a:pt x="7341" y="189507"/>
                  </a:lnTo>
                  <a:lnTo>
                    <a:pt x="27785" y="229038"/>
                  </a:lnTo>
                  <a:lnTo>
                    <a:pt x="58959" y="260211"/>
                  </a:lnTo>
                  <a:lnTo>
                    <a:pt x="98490" y="280655"/>
                  </a:lnTo>
                  <a:lnTo>
                    <a:pt x="144005" y="287997"/>
                  </a:lnTo>
                  <a:lnTo>
                    <a:pt x="189520" y="280655"/>
                  </a:lnTo>
                  <a:lnTo>
                    <a:pt x="229051" y="260211"/>
                  </a:lnTo>
                  <a:lnTo>
                    <a:pt x="260224" y="229038"/>
                  </a:lnTo>
                  <a:lnTo>
                    <a:pt x="280668" y="189507"/>
                  </a:lnTo>
                  <a:lnTo>
                    <a:pt x="288010" y="143992"/>
                  </a:lnTo>
                  <a:lnTo>
                    <a:pt x="280668" y="98478"/>
                  </a:lnTo>
                  <a:lnTo>
                    <a:pt x="260224" y="58951"/>
                  </a:lnTo>
                  <a:lnTo>
                    <a:pt x="229051" y="27781"/>
                  </a:lnTo>
                  <a:lnTo>
                    <a:pt x="189520" y="7340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83" name="object 8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41410" y="7223037"/>
              <a:ext cx="116484" cy="159130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3177599" y="7445441"/>
              <a:ext cx="1322705" cy="0"/>
            </a:xfrm>
            <a:custGeom>
              <a:avLst/>
              <a:gdLst/>
              <a:ahLst/>
              <a:cxnLst/>
              <a:rect l="l" t="t" r="r" b="b"/>
              <a:pathLst>
                <a:path w="1322704">
                  <a:moveTo>
                    <a:pt x="0" y="0"/>
                  </a:moveTo>
                  <a:lnTo>
                    <a:pt x="1322400" y="0"/>
                  </a:lnTo>
                </a:path>
              </a:pathLst>
            </a:custGeom>
            <a:ln w="9525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5627780" y="9171850"/>
            <a:ext cx="115416" cy="71818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750" spc="-10" dirty="0">
                <a:solidFill>
                  <a:srgbClr val="4B4B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 Medium"/>
              </a:rPr>
              <a:t>運往堆填區棄置</a:t>
            </a:r>
            <a:endParaRPr sz="750">
              <a:latin typeface="微軟正黑體" panose="020B0604030504040204" pitchFamily="34" charset="-120"/>
              <a:ea typeface="微軟正黑體" panose="020B0604030504040204" pitchFamily="34" charset="-120"/>
              <a:cs typeface="Noto Sans HK Medium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239476" y="8336751"/>
            <a:ext cx="322580" cy="2453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8895">
              <a:lnSpc>
                <a:spcPct val="101299"/>
              </a:lnSpc>
              <a:spcBef>
                <a:spcPts val="95"/>
              </a:spcBef>
            </a:pPr>
            <a:r>
              <a:rPr sz="750" spc="-25" dirty="0">
                <a:solidFill>
                  <a:srgbClr val="4B4B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 Medium"/>
              </a:rPr>
              <a:t>乾式</a:t>
            </a:r>
            <a:r>
              <a:rPr sz="750" spc="-20" dirty="0">
                <a:solidFill>
                  <a:srgbClr val="4B4B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 Medium"/>
              </a:rPr>
              <a:t>反應器</a:t>
            </a:r>
            <a:endParaRPr sz="750">
              <a:latin typeface="微軟正黑體" panose="020B0604030504040204" pitchFamily="34" charset="-120"/>
              <a:ea typeface="微軟正黑體" panose="020B0604030504040204" pitchFamily="34" charset="-120"/>
              <a:cs typeface="Noto Sans HK Medium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635215" y="7526210"/>
            <a:ext cx="223520" cy="1295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-25" dirty="0">
                <a:solidFill>
                  <a:srgbClr val="4B4B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 Medium"/>
              </a:rPr>
              <a:t>煙囪</a:t>
            </a:r>
            <a:endParaRPr sz="750">
              <a:latin typeface="微軟正黑體" panose="020B0604030504040204" pitchFamily="34" charset="-120"/>
              <a:ea typeface="微軟正黑體" panose="020B0604030504040204" pitchFamily="34" charset="-120"/>
              <a:cs typeface="Noto Sans HK Medium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756000" y="8808657"/>
            <a:ext cx="6372225" cy="1442720"/>
            <a:chOff x="756000" y="8808657"/>
            <a:chExt cx="6372225" cy="1442720"/>
          </a:xfrm>
        </p:grpSpPr>
        <p:sp>
          <p:nvSpPr>
            <p:cNvPr id="89" name="object 89"/>
            <p:cNvSpPr/>
            <p:nvPr/>
          </p:nvSpPr>
          <p:spPr>
            <a:xfrm>
              <a:off x="4543200" y="10246237"/>
              <a:ext cx="1322705" cy="0"/>
            </a:xfrm>
            <a:custGeom>
              <a:avLst/>
              <a:gdLst/>
              <a:ahLst/>
              <a:cxnLst/>
              <a:rect l="l" t="t" r="r" b="b"/>
              <a:pathLst>
                <a:path w="1322704">
                  <a:moveTo>
                    <a:pt x="0" y="0"/>
                  </a:moveTo>
                  <a:lnTo>
                    <a:pt x="1322400" y="0"/>
                  </a:lnTo>
                </a:path>
              </a:pathLst>
            </a:custGeom>
            <a:ln w="9525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6141599" y="9210716"/>
              <a:ext cx="986790" cy="0"/>
            </a:xfrm>
            <a:custGeom>
              <a:avLst/>
              <a:gdLst/>
              <a:ahLst/>
              <a:cxnLst/>
              <a:rect l="l" t="t" r="r" b="b"/>
              <a:pathLst>
                <a:path w="986790">
                  <a:moveTo>
                    <a:pt x="0" y="0"/>
                  </a:moveTo>
                  <a:lnTo>
                    <a:pt x="986396" y="0"/>
                  </a:lnTo>
                </a:path>
              </a:pathLst>
            </a:custGeom>
            <a:ln w="9525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6141599" y="9580232"/>
              <a:ext cx="986790" cy="0"/>
            </a:xfrm>
            <a:custGeom>
              <a:avLst/>
              <a:gdLst/>
              <a:ahLst/>
              <a:cxnLst/>
              <a:rect l="l" t="t" r="r" b="b"/>
              <a:pathLst>
                <a:path w="986790">
                  <a:moveTo>
                    <a:pt x="0" y="0"/>
                  </a:moveTo>
                  <a:lnTo>
                    <a:pt x="986396" y="0"/>
                  </a:lnTo>
                </a:path>
              </a:pathLst>
            </a:custGeom>
            <a:ln w="9525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756000" y="8813420"/>
              <a:ext cx="1188085" cy="0"/>
            </a:xfrm>
            <a:custGeom>
              <a:avLst/>
              <a:gdLst/>
              <a:ahLst/>
              <a:cxnLst/>
              <a:rect l="l" t="t" r="r" b="b"/>
              <a:pathLst>
                <a:path w="1188085">
                  <a:moveTo>
                    <a:pt x="0" y="0"/>
                  </a:moveTo>
                  <a:lnTo>
                    <a:pt x="1187996" y="0"/>
                  </a:lnTo>
                </a:path>
              </a:pathLst>
            </a:custGeom>
            <a:ln w="9525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3308399" y="9479425"/>
              <a:ext cx="885825" cy="0"/>
            </a:xfrm>
            <a:custGeom>
              <a:avLst/>
              <a:gdLst/>
              <a:ahLst/>
              <a:cxnLst/>
              <a:rect l="l" t="t" r="r" b="b"/>
              <a:pathLst>
                <a:path w="885825">
                  <a:moveTo>
                    <a:pt x="0" y="0"/>
                  </a:moveTo>
                  <a:lnTo>
                    <a:pt x="885596" y="0"/>
                  </a:lnTo>
                </a:path>
              </a:pathLst>
            </a:custGeom>
            <a:ln w="9525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4219194" y="9962996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90">
                  <a:moveTo>
                    <a:pt x="144005" y="0"/>
                  </a:moveTo>
                  <a:lnTo>
                    <a:pt x="98490" y="7340"/>
                  </a:lnTo>
                  <a:lnTo>
                    <a:pt x="58959" y="27781"/>
                  </a:lnTo>
                  <a:lnTo>
                    <a:pt x="27785" y="58951"/>
                  </a:lnTo>
                  <a:lnTo>
                    <a:pt x="7341" y="98478"/>
                  </a:lnTo>
                  <a:lnTo>
                    <a:pt x="0" y="143992"/>
                  </a:lnTo>
                  <a:lnTo>
                    <a:pt x="7341" y="189507"/>
                  </a:lnTo>
                  <a:lnTo>
                    <a:pt x="27785" y="229038"/>
                  </a:lnTo>
                  <a:lnTo>
                    <a:pt x="58959" y="260211"/>
                  </a:lnTo>
                  <a:lnTo>
                    <a:pt x="98490" y="280655"/>
                  </a:lnTo>
                  <a:lnTo>
                    <a:pt x="144005" y="287997"/>
                  </a:lnTo>
                  <a:lnTo>
                    <a:pt x="189520" y="280655"/>
                  </a:lnTo>
                  <a:lnTo>
                    <a:pt x="229051" y="260211"/>
                  </a:lnTo>
                  <a:lnTo>
                    <a:pt x="260224" y="229038"/>
                  </a:lnTo>
                  <a:lnTo>
                    <a:pt x="280668" y="189507"/>
                  </a:lnTo>
                  <a:lnTo>
                    <a:pt x="288010" y="143992"/>
                  </a:lnTo>
                  <a:lnTo>
                    <a:pt x="280668" y="98478"/>
                  </a:lnTo>
                  <a:lnTo>
                    <a:pt x="260224" y="58951"/>
                  </a:lnTo>
                  <a:lnTo>
                    <a:pt x="229051" y="27781"/>
                  </a:lnTo>
                  <a:lnTo>
                    <a:pt x="189520" y="7340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95" name="object 9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01996" y="10029645"/>
              <a:ext cx="132143" cy="15468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2998795" y="9962996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90">
                  <a:moveTo>
                    <a:pt x="144005" y="0"/>
                  </a:moveTo>
                  <a:lnTo>
                    <a:pt x="98490" y="7340"/>
                  </a:lnTo>
                  <a:lnTo>
                    <a:pt x="58959" y="27781"/>
                  </a:lnTo>
                  <a:lnTo>
                    <a:pt x="27785" y="58951"/>
                  </a:lnTo>
                  <a:lnTo>
                    <a:pt x="7341" y="98478"/>
                  </a:lnTo>
                  <a:lnTo>
                    <a:pt x="0" y="143992"/>
                  </a:lnTo>
                  <a:lnTo>
                    <a:pt x="7341" y="189507"/>
                  </a:lnTo>
                  <a:lnTo>
                    <a:pt x="27785" y="229038"/>
                  </a:lnTo>
                  <a:lnTo>
                    <a:pt x="58959" y="260211"/>
                  </a:lnTo>
                  <a:lnTo>
                    <a:pt x="98490" y="280655"/>
                  </a:lnTo>
                  <a:lnTo>
                    <a:pt x="144005" y="287997"/>
                  </a:lnTo>
                  <a:lnTo>
                    <a:pt x="189520" y="280655"/>
                  </a:lnTo>
                  <a:lnTo>
                    <a:pt x="229051" y="260211"/>
                  </a:lnTo>
                  <a:lnTo>
                    <a:pt x="260224" y="229038"/>
                  </a:lnTo>
                  <a:lnTo>
                    <a:pt x="280668" y="189507"/>
                  </a:lnTo>
                  <a:lnTo>
                    <a:pt x="288010" y="143992"/>
                  </a:lnTo>
                  <a:lnTo>
                    <a:pt x="280668" y="98478"/>
                  </a:lnTo>
                  <a:lnTo>
                    <a:pt x="260224" y="58951"/>
                  </a:lnTo>
                  <a:lnTo>
                    <a:pt x="229051" y="27781"/>
                  </a:lnTo>
                  <a:lnTo>
                    <a:pt x="189520" y="7340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97" name="object 9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68058" y="10027066"/>
              <a:ext cx="150190" cy="154686"/>
            </a:xfrm>
            <a:prstGeom prst="rect">
              <a:avLst/>
            </a:prstGeom>
          </p:spPr>
        </p:pic>
      </p:grpSp>
      <p:grpSp>
        <p:nvGrpSpPr>
          <p:cNvPr id="98" name="object 98"/>
          <p:cNvGrpSpPr/>
          <p:nvPr/>
        </p:nvGrpSpPr>
        <p:grpSpPr>
          <a:xfrm>
            <a:off x="4939195" y="7162199"/>
            <a:ext cx="2188845" cy="288290"/>
            <a:chOff x="4939195" y="7162199"/>
            <a:chExt cx="2188845" cy="288290"/>
          </a:xfrm>
        </p:grpSpPr>
        <p:sp>
          <p:nvSpPr>
            <p:cNvPr id="99" name="object 99"/>
            <p:cNvSpPr/>
            <p:nvPr/>
          </p:nvSpPr>
          <p:spPr>
            <a:xfrm>
              <a:off x="4939195" y="716219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90">
                  <a:moveTo>
                    <a:pt x="144005" y="0"/>
                  </a:moveTo>
                  <a:lnTo>
                    <a:pt x="98490" y="7340"/>
                  </a:lnTo>
                  <a:lnTo>
                    <a:pt x="58959" y="27781"/>
                  </a:lnTo>
                  <a:lnTo>
                    <a:pt x="27785" y="58951"/>
                  </a:lnTo>
                  <a:lnTo>
                    <a:pt x="7341" y="98478"/>
                  </a:lnTo>
                  <a:lnTo>
                    <a:pt x="0" y="143992"/>
                  </a:lnTo>
                  <a:lnTo>
                    <a:pt x="7341" y="189507"/>
                  </a:lnTo>
                  <a:lnTo>
                    <a:pt x="27785" y="229038"/>
                  </a:lnTo>
                  <a:lnTo>
                    <a:pt x="58959" y="260211"/>
                  </a:lnTo>
                  <a:lnTo>
                    <a:pt x="98490" y="280655"/>
                  </a:lnTo>
                  <a:lnTo>
                    <a:pt x="144005" y="287997"/>
                  </a:lnTo>
                  <a:lnTo>
                    <a:pt x="189520" y="280655"/>
                  </a:lnTo>
                  <a:lnTo>
                    <a:pt x="229051" y="260211"/>
                  </a:lnTo>
                  <a:lnTo>
                    <a:pt x="260224" y="229038"/>
                  </a:lnTo>
                  <a:lnTo>
                    <a:pt x="280668" y="189507"/>
                  </a:lnTo>
                  <a:lnTo>
                    <a:pt x="288010" y="143992"/>
                  </a:lnTo>
                  <a:lnTo>
                    <a:pt x="280668" y="98478"/>
                  </a:lnTo>
                  <a:lnTo>
                    <a:pt x="260224" y="58951"/>
                  </a:lnTo>
                  <a:lnTo>
                    <a:pt x="229051" y="27781"/>
                  </a:lnTo>
                  <a:lnTo>
                    <a:pt x="189520" y="7340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0" name="object 10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22470" y="7225064"/>
              <a:ext cx="121462" cy="162255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5263198" y="7445441"/>
              <a:ext cx="1864995" cy="0"/>
            </a:xfrm>
            <a:custGeom>
              <a:avLst/>
              <a:gdLst/>
              <a:ahLst/>
              <a:cxnLst/>
              <a:rect l="l" t="t" r="r" b="b"/>
              <a:pathLst>
                <a:path w="1864995">
                  <a:moveTo>
                    <a:pt x="0" y="0"/>
                  </a:moveTo>
                  <a:lnTo>
                    <a:pt x="1864804" y="0"/>
                  </a:lnTo>
                </a:path>
              </a:pathLst>
            </a:custGeom>
            <a:ln w="9525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2" name="object 102"/>
          <p:cNvSpPr/>
          <p:nvPr/>
        </p:nvSpPr>
        <p:spPr>
          <a:xfrm>
            <a:off x="431998" y="5290187"/>
            <a:ext cx="6696075" cy="657860"/>
          </a:xfrm>
          <a:custGeom>
            <a:avLst/>
            <a:gdLst/>
            <a:ahLst/>
            <a:cxnLst/>
            <a:rect l="l" t="t" r="r" b="b"/>
            <a:pathLst>
              <a:path w="6696075" h="657860">
                <a:moveTo>
                  <a:pt x="6479997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441591"/>
                </a:lnTo>
                <a:lnTo>
                  <a:pt x="5704" y="491121"/>
                </a:lnTo>
                <a:lnTo>
                  <a:pt x="21955" y="536587"/>
                </a:lnTo>
                <a:lnTo>
                  <a:pt x="47454" y="576693"/>
                </a:lnTo>
                <a:lnTo>
                  <a:pt x="80904" y="610143"/>
                </a:lnTo>
                <a:lnTo>
                  <a:pt x="121011" y="635640"/>
                </a:lnTo>
                <a:lnTo>
                  <a:pt x="166475" y="651889"/>
                </a:lnTo>
                <a:lnTo>
                  <a:pt x="216001" y="657593"/>
                </a:lnTo>
                <a:lnTo>
                  <a:pt x="6479997" y="657593"/>
                </a:lnTo>
                <a:lnTo>
                  <a:pt x="6529527" y="651889"/>
                </a:lnTo>
                <a:lnTo>
                  <a:pt x="6574993" y="635640"/>
                </a:lnTo>
                <a:lnTo>
                  <a:pt x="6615099" y="610143"/>
                </a:lnTo>
                <a:lnTo>
                  <a:pt x="6648548" y="576693"/>
                </a:lnTo>
                <a:lnTo>
                  <a:pt x="6674045" y="536587"/>
                </a:lnTo>
                <a:lnTo>
                  <a:pt x="6690294" y="491121"/>
                </a:lnTo>
                <a:lnTo>
                  <a:pt x="6695998" y="441591"/>
                </a:lnTo>
                <a:lnTo>
                  <a:pt x="6695998" y="216001"/>
                </a:lnTo>
                <a:lnTo>
                  <a:pt x="6690294" y="166475"/>
                </a:lnTo>
                <a:lnTo>
                  <a:pt x="6674045" y="121011"/>
                </a:lnTo>
                <a:lnTo>
                  <a:pt x="6648548" y="80904"/>
                </a:lnTo>
                <a:lnTo>
                  <a:pt x="6615099" y="47454"/>
                </a:lnTo>
                <a:lnTo>
                  <a:pt x="6574993" y="21955"/>
                </a:lnTo>
                <a:lnTo>
                  <a:pt x="6529527" y="5704"/>
                </a:lnTo>
                <a:lnTo>
                  <a:pt x="6479997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142300" y="5496054"/>
            <a:ext cx="348805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填充題：請把正確詞語填寫在適當的位置。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648006" y="5427294"/>
            <a:ext cx="383540" cy="383540"/>
            <a:chOff x="648006" y="5427294"/>
            <a:chExt cx="383540" cy="383540"/>
          </a:xfrm>
        </p:grpSpPr>
        <p:sp>
          <p:nvSpPr>
            <p:cNvPr id="105" name="object 105"/>
            <p:cNvSpPr/>
            <p:nvPr/>
          </p:nvSpPr>
          <p:spPr>
            <a:xfrm>
              <a:off x="648006" y="5427294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6" name="object 10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1693" y="5508287"/>
              <a:ext cx="155079" cy="211848"/>
            </a:xfrm>
            <a:prstGeom prst="rect">
              <a:avLst/>
            </a:prstGeom>
          </p:spPr>
        </p:pic>
      </p:grpSp>
      <p:sp>
        <p:nvSpPr>
          <p:cNvPr id="107" name="object 107"/>
          <p:cNvSpPr/>
          <p:nvPr/>
        </p:nvSpPr>
        <p:spPr>
          <a:xfrm>
            <a:off x="739805" y="6127792"/>
            <a:ext cx="954405" cy="383540"/>
          </a:xfrm>
          <a:custGeom>
            <a:avLst/>
            <a:gdLst/>
            <a:ahLst/>
            <a:cxnLst/>
            <a:rect l="l" t="t" r="r" b="b"/>
            <a:pathLst>
              <a:path w="954405" h="383540">
                <a:moveTo>
                  <a:pt x="762292" y="0"/>
                </a:moveTo>
                <a:lnTo>
                  <a:pt x="191693" y="0"/>
                </a:lnTo>
                <a:lnTo>
                  <a:pt x="147740" y="5062"/>
                </a:lnTo>
                <a:lnTo>
                  <a:pt x="107392" y="19484"/>
                </a:lnTo>
                <a:lnTo>
                  <a:pt x="71800" y="42114"/>
                </a:lnTo>
                <a:lnTo>
                  <a:pt x="42113" y="71802"/>
                </a:lnTo>
                <a:lnTo>
                  <a:pt x="19484" y="107397"/>
                </a:lnTo>
                <a:lnTo>
                  <a:pt x="5062" y="147748"/>
                </a:lnTo>
                <a:lnTo>
                  <a:pt x="0" y="191706"/>
                </a:lnTo>
                <a:lnTo>
                  <a:pt x="5062" y="235659"/>
                </a:lnTo>
                <a:lnTo>
                  <a:pt x="19484" y="276007"/>
                </a:lnTo>
                <a:lnTo>
                  <a:pt x="42113" y="311600"/>
                </a:lnTo>
                <a:lnTo>
                  <a:pt x="71800" y="341286"/>
                </a:lnTo>
                <a:lnTo>
                  <a:pt x="107392" y="363915"/>
                </a:lnTo>
                <a:lnTo>
                  <a:pt x="147740" y="378337"/>
                </a:lnTo>
                <a:lnTo>
                  <a:pt x="191693" y="383400"/>
                </a:lnTo>
                <a:lnTo>
                  <a:pt x="762292" y="383400"/>
                </a:lnTo>
                <a:lnTo>
                  <a:pt x="806249" y="378337"/>
                </a:lnTo>
                <a:lnTo>
                  <a:pt x="846601" y="363915"/>
                </a:lnTo>
                <a:lnTo>
                  <a:pt x="882196" y="341286"/>
                </a:lnTo>
                <a:lnTo>
                  <a:pt x="911883" y="311600"/>
                </a:lnTo>
                <a:lnTo>
                  <a:pt x="934513" y="276007"/>
                </a:lnTo>
                <a:lnTo>
                  <a:pt x="948935" y="235659"/>
                </a:lnTo>
                <a:lnTo>
                  <a:pt x="953998" y="191706"/>
                </a:lnTo>
                <a:lnTo>
                  <a:pt x="948935" y="147748"/>
                </a:lnTo>
                <a:lnTo>
                  <a:pt x="934513" y="107397"/>
                </a:lnTo>
                <a:lnTo>
                  <a:pt x="911883" y="71802"/>
                </a:lnTo>
                <a:lnTo>
                  <a:pt x="882196" y="42114"/>
                </a:lnTo>
                <a:lnTo>
                  <a:pt x="846601" y="19484"/>
                </a:lnTo>
                <a:lnTo>
                  <a:pt x="806249" y="5062"/>
                </a:lnTo>
                <a:lnTo>
                  <a:pt x="76229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029500" y="6196553"/>
            <a:ext cx="3898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焚化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801806" y="6127792"/>
            <a:ext cx="1285240" cy="383540"/>
          </a:xfrm>
          <a:custGeom>
            <a:avLst/>
            <a:gdLst/>
            <a:ahLst/>
            <a:cxnLst/>
            <a:rect l="l" t="t" r="r" b="b"/>
            <a:pathLst>
              <a:path w="1285239" h="383540">
                <a:moveTo>
                  <a:pt x="1093495" y="0"/>
                </a:moveTo>
                <a:lnTo>
                  <a:pt x="191693" y="0"/>
                </a:lnTo>
                <a:lnTo>
                  <a:pt x="147740" y="5062"/>
                </a:lnTo>
                <a:lnTo>
                  <a:pt x="107392" y="19484"/>
                </a:lnTo>
                <a:lnTo>
                  <a:pt x="71800" y="42114"/>
                </a:lnTo>
                <a:lnTo>
                  <a:pt x="42113" y="71802"/>
                </a:lnTo>
                <a:lnTo>
                  <a:pt x="19484" y="107397"/>
                </a:lnTo>
                <a:lnTo>
                  <a:pt x="5062" y="147748"/>
                </a:lnTo>
                <a:lnTo>
                  <a:pt x="0" y="191706"/>
                </a:lnTo>
                <a:lnTo>
                  <a:pt x="5062" y="235659"/>
                </a:lnTo>
                <a:lnTo>
                  <a:pt x="19484" y="276007"/>
                </a:lnTo>
                <a:lnTo>
                  <a:pt x="42113" y="311600"/>
                </a:lnTo>
                <a:lnTo>
                  <a:pt x="71800" y="341286"/>
                </a:lnTo>
                <a:lnTo>
                  <a:pt x="107392" y="363915"/>
                </a:lnTo>
                <a:lnTo>
                  <a:pt x="147740" y="378337"/>
                </a:lnTo>
                <a:lnTo>
                  <a:pt x="191693" y="383400"/>
                </a:lnTo>
                <a:lnTo>
                  <a:pt x="1093495" y="383400"/>
                </a:lnTo>
                <a:lnTo>
                  <a:pt x="1137448" y="378337"/>
                </a:lnTo>
                <a:lnTo>
                  <a:pt x="1177796" y="363915"/>
                </a:lnTo>
                <a:lnTo>
                  <a:pt x="1213389" y="341286"/>
                </a:lnTo>
                <a:lnTo>
                  <a:pt x="1243075" y="311600"/>
                </a:lnTo>
                <a:lnTo>
                  <a:pt x="1265704" y="276007"/>
                </a:lnTo>
                <a:lnTo>
                  <a:pt x="1280126" y="235659"/>
                </a:lnTo>
                <a:lnTo>
                  <a:pt x="1285189" y="191706"/>
                </a:lnTo>
                <a:lnTo>
                  <a:pt x="1280126" y="147748"/>
                </a:lnTo>
                <a:lnTo>
                  <a:pt x="1265704" y="107397"/>
                </a:lnTo>
                <a:lnTo>
                  <a:pt x="1243075" y="71802"/>
                </a:lnTo>
                <a:lnTo>
                  <a:pt x="1213389" y="42114"/>
                </a:lnTo>
                <a:lnTo>
                  <a:pt x="1177796" y="19484"/>
                </a:lnTo>
                <a:lnTo>
                  <a:pt x="1137448" y="5062"/>
                </a:lnTo>
                <a:lnTo>
                  <a:pt x="109349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069432" y="6196553"/>
            <a:ext cx="7543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廚餘接收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5347806" y="6127792"/>
            <a:ext cx="1472565" cy="383540"/>
          </a:xfrm>
          <a:custGeom>
            <a:avLst/>
            <a:gdLst/>
            <a:ahLst/>
            <a:cxnLst/>
            <a:rect l="l" t="t" r="r" b="b"/>
            <a:pathLst>
              <a:path w="1472565" h="383540">
                <a:moveTo>
                  <a:pt x="1280693" y="0"/>
                </a:moveTo>
                <a:lnTo>
                  <a:pt x="191693" y="0"/>
                </a:lnTo>
                <a:lnTo>
                  <a:pt x="147740" y="5062"/>
                </a:lnTo>
                <a:lnTo>
                  <a:pt x="107392" y="19484"/>
                </a:lnTo>
                <a:lnTo>
                  <a:pt x="71800" y="42114"/>
                </a:lnTo>
                <a:lnTo>
                  <a:pt x="42113" y="71802"/>
                </a:lnTo>
                <a:lnTo>
                  <a:pt x="19484" y="107397"/>
                </a:lnTo>
                <a:lnTo>
                  <a:pt x="5062" y="147748"/>
                </a:lnTo>
                <a:lnTo>
                  <a:pt x="0" y="191706"/>
                </a:lnTo>
                <a:lnTo>
                  <a:pt x="5062" y="235659"/>
                </a:lnTo>
                <a:lnTo>
                  <a:pt x="19484" y="276007"/>
                </a:lnTo>
                <a:lnTo>
                  <a:pt x="42113" y="311600"/>
                </a:lnTo>
                <a:lnTo>
                  <a:pt x="71800" y="341286"/>
                </a:lnTo>
                <a:lnTo>
                  <a:pt x="107392" y="363915"/>
                </a:lnTo>
                <a:lnTo>
                  <a:pt x="147740" y="378337"/>
                </a:lnTo>
                <a:lnTo>
                  <a:pt x="191693" y="383400"/>
                </a:lnTo>
                <a:lnTo>
                  <a:pt x="1280693" y="383400"/>
                </a:lnTo>
                <a:lnTo>
                  <a:pt x="1324646" y="378337"/>
                </a:lnTo>
                <a:lnTo>
                  <a:pt x="1364996" y="363915"/>
                </a:lnTo>
                <a:lnTo>
                  <a:pt x="1400592" y="341286"/>
                </a:lnTo>
                <a:lnTo>
                  <a:pt x="1430281" y="311600"/>
                </a:lnTo>
                <a:lnTo>
                  <a:pt x="1452912" y="276007"/>
                </a:lnTo>
                <a:lnTo>
                  <a:pt x="1467336" y="235659"/>
                </a:lnTo>
                <a:lnTo>
                  <a:pt x="1472399" y="191706"/>
                </a:lnTo>
                <a:lnTo>
                  <a:pt x="1467336" y="147748"/>
                </a:lnTo>
                <a:lnTo>
                  <a:pt x="1452912" y="107397"/>
                </a:lnTo>
                <a:lnTo>
                  <a:pt x="1430281" y="71802"/>
                </a:lnTo>
                <a:lnTo>
                  <a:pt x="1400592" y="42114"/>
                </a:lnTo>
                <a:lnTo>
                  <a:pt x="1364996" y="19484"/>
                </a:lnTo>
                <a:lnTo>
                  <a:pt x="1324646" y="5062"/>
                </a:lnTo>
                <a:lnTo>
                  <a:pt x="128069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617909" y="6196553"/>
            <a:ext cx="9366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蒸氣渦輪機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3195006" y="6127792"/>
            <a:ext cx="2045335" cy="383540"/>
          </a:xfrm>
          <a:custGeom>
            <a:avLst/>
            <a:gdLst/>
            <a:ahLst/>
            <a:cxnLst/>
            <a:rect l="l" t="t" r="r" b="b"/>
            <a:pathLst>
              <a:path w="2045335" h="383540">
                <a:moveTo>
                  <a:pt x="1853095" y="0"/>
                </a:moveTo>
                <a:lnTo>
                  <a:pt x="191693" y="0"/>
                </a:lnTo>
                <a:lnTo>
                  <a:pt x="147740" y="5062"/>
                </a:lnTo>
                <a:lnTo>
                  <a:pt x="107392" y="19484"/>
                </a:lnTo>
                <a:lnTo>
                  <a:pt x="71800" y="42114"/>
                </a:lnTo>
                <a:lnTo>
                  <a:pt x="42113" y="71802"/>
                </a:lnTo>
                <a:lnTo>
                  <a:pt x="19484" y="107397"/>
                </a:lnTo>
                <a:lnTo>
                  <a:pt x="5062" y="147748"/>
                </a:lnTo>
                <a:lnTo>
                  <a:pt x="0" y="191706"/>
                </a:lnTo>
                <a:lnTo>
                  <a:pt x="5062" y="235659"/>
                </a:lnTo>
                <a:lnTo>
                  <a:pt x="19484" y="276007"/>
                </a:lnTo>
                <a:lnTo>
                  <a:pt x="42113" y="311600"/>
                </a:lnTo>
                <a:lnTo>
                  <a:pt x="71800" y="341286"/>
                </a:lnTo>
                <a:lnTo>
                  <a:pt x="107392" y="363915"/>
                </a:lnTo>
                <a:lnTo>
                  <a:pt x="147740" y="378337"/>
                </a:lnTo>
                <a:lnTo>
                  <a:pt x="191693" y="383400"/>
                </a:lnTo>
                <a:lnTo>
                  <a:pt x="1853095" y="383400"/>
                </a:lnTo>
                <a:lnTo>
                  <a:pt x="1897047" y="378337"/>
                </a:lnTo>
                <a:lnTo>
                  <a:pt x="1937396" y="363915"/>
                </a:lnTo>
                <a:lnTo>
                  <a:pt x="1972988" y="341286"/>
                </a:lnTo>
                <a:lnTo>
                  <a:pt x="2002675" y="311600"/>
                </a:lnTo>
                <a:lnTo>
                  <a:pt x="2025304" y="276007"/>
                </a:lnTo>
                <a:lnTo>
                  <a:pt x="2039726" y="235659"/>
                </a:lnTo>
                <a:lnTo>
                  <a:pt x="2044788" y="191706"/>
                </a:lnTo>
                <a:lnTo>
                  <a:pt x="2039726" y="147748"/>
                </a:lnTo>
                <a:lnTo>
                  <a:pt x="2025304" y="107397"/>
                </a:lnTo>
                <a:lnTo>
                  <a:pt x="2002675" y="71802"/>
                </a:lnTo>
                <a:lnTo>
                  <a:pt x="1972988" y="42114"/>
                </a:lnTo>
                <a:lnTo>
                  <a:pt x="1937396" y="19484"/>
                </a:lnTo>
                <a:lnTo>
                  <a:pt x="1897047" y="5062"/>
                </a:lnTo>
                <a:lnTo>
                  <a:pt x="185309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477967" y="6196553"/>
            <a:ext cx="14833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煙道廢氣淨化處理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739805" y="6619192"/>
            <a:ext cx="954405" cy="383540"/>
          </a:xfrm>
          <a:custGeom>
            <a:avLst/>
            <a:gdLst/>
            <a:ahLst/>
            <a:cxnLst/>
            <a:rect l="l" t="t" r="r" b="b"/>
            <a:pathLst>
              <a:path w="954405" h="383540">
                <a:moveTo>
                  <a:pt x="762292" y="0"/>
                </a:moveTo>
                <a:lnTo>
                  <a:pt x="191693" y="0"/>
                </a:lnTo>
                <a:lnTo>
                  <a:pt x="147740" y="5062"/>
                </a:lnTo>
                <a:lnTo>
                  <a:pt x="107392" y="19484"/>
                </a:lnTo>
                <a:lnTo>
                  <a:pt x="71800" y="42114"/>
                </a:lnTo>
                <a:lnTo>
                  <a:pt x="42113" y="71802"/>
                </a:lnTo>
                <a:lnTo>
                  <a:pt x="19484" y="107397"/>
                </a:lnTo>
                <a:lnTo>
                  <a:pt x="5062" y="147748"/>
                </a:lnTo>
                <a:lnTo>
                  <a:pt x="0" y="191706"/>
                </a:lnTo>
                <a:lnTo>
                  <a:pt x="5062" y="235659"/>
                </a:lnTo>
                <a:lnTo>
                  <a:pt x="19484" y="276007"/>
                </a:lnTo>
                <a:lnTo>
                  <a:pt x="42113" y="311600"/>
                </a:lnTo>
                <a:lnTo>
                  <a:pt x="71800" y="341286"/>
                </a:lnTo>
                <a:lnTo>
                  <a:pt x="107392" y="363915"/>
                </a:lnTo>
                <a:lnTo>
                  <a:pt x="147740" y="378337"/>
                </a:lnTo>
                <a:lnTo>
                  <a:pt x="191693" y="383400"/>
                </a:lnTo>
                <a:lnTo>
                  <a:pt x="762292" y="383400"/>
                </a:lnTo>
                <a:lnTo>
                  <a:pt x="806249" y="378337"/>
                </a:lnTo>
                <a:lnTo>
                  <a:pt x="846601" y="363915"/>
                </a:lnTo>
                <a:lnTo>
                  <a:pt x="882196" y="341286"/>
                </a:lnTo>
                <a:lnTo>
                  <a:pt x="911883" y="311600"/>
                </a:lnTo>
                <a:lnTo>
                  <a:pt x="934513" y="276007"/>
                </a:lnTo>
                <a:lnTo>
                  <a:pt x="948935" y="235659"/>
                </a:lnTo>
                <a:lnTo>
                  <a:pt x="953998" y="191706"/>
                </a:lnTo>
                <a:lnTo>
                  <a:pt x="948935" y="147748"/>
                </a:lnTo>
                <a:lnTo>
                  <a:pt x="934513" y="107397"/>
                </a:lnTo>
                <a:lnTo>
                  <a:pt x="911883" y="71802"/>
                </a:lnTo>
                <a:lnTo>
                  <a:pt x="882196" y="42114"/>
                </a:lnTo>
                <a:lnTo>
                  <a:pt x="846601" y="19484"/>
                </a:lnTo>
                <a:lnTo>
                  <a:pt x="806249" y="5062"/>
                </a:lnTo>
                <a:lnTo>
                  <a:pt x="76229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029500" y="6687954"/>
            <a:ext cx="3898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發電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801806" y="6619192"/>
            <a:ext cx="1285240" cy="383540"/>
          </a:xfrm>
          <a:custGeom>
            <a:avLst/>
            <a:gdLst/>
            <a:ahLst/>
            <a:cxnLst/>
            <a:rect l="l" t="t" r="r" b="b"/>
            <a:pathLst>
              <a:path w="1285239" h="383540">
                <a:moveTo>
                  <a:pt x="1093495" y="0"/>
                </a:moveTo>
                <a:lnTo>
                  <a:pt x="191693" y="0"/>
                </a:lnTo>
                <a:lnTo>
                  <a:pt x="147740" y="5062"/>
                </a:lnTo>
                <a:lnTo>
                  <a:pt x="107392" y="19484"/>
                </a:lnTo>
                <a:lnTo>
                  <a:pt x="71800" y="42114"/>
                </a:lnTo>
                <a:lnTo>
                  <a:pt x="42113" y="71802"/>
                </a:lnTo>
                <a:lnTo>
                  <a:pt x="19484" y="107397"/>
                </a:lnTo>
                <a:lnTo>
                  <a:pt x="5062" y="147748"/>
                </a:lnTo>
                <a:lnTo>
                  <a:pt x="0" y="191706"/>
                </a:lnTo>
                <a:lnTo>
                  <a:pt x="5062" y="235659"/>
                </a:lnTo>
                <a:lnTo>
                  <a:pt x="19484" y="276007"/>
                </a:lnTo>
                <a:lnTo>
                  <a:pt x="42113" y="311600"/>
                </a:lnTo>
                <a:lnTo>
                  <a:pt x="71800" y="341286"/>
                </a:lnTo>
                <a:lnTo>
                  <a:pt x="107392" y="363915"/>
                </a:lnTo>
                <a:lnTo>
                  <a:pt x="147740" y="378337"/>
                </a:lnTo>
                <a:lnTo>
                  <a:pt x="191693" y="383400"/>
                </a:lnTo>
                <a:lnTo>
                  <a:pt x="1093495" y="383400"/>
                </a:lnTo>
                <a:lnTo>
                  <a:pt x="1137448" y="378337"/>
                </a:lnTo>
                <a:lnTo>
                  <a:pt x="1177796" y="363915"/>
                </a:lnTo>
                <a:lnTo>
                  <a:pt x="1213389" y="341286"/>
                </a:lnTo>
                <a:lnTo>
                  <a:pt x="1243075" y="311600"/>
                </a:lnTo>
                <a:lnTo>
                  <a:pt x="1265704" y="276007"/>
                </a:lnTo>
                <a:lnTo>
                  <a:pt x="1280126" y="235659"/>
                </a:lnTo>
                <a:lnTo>
                  <a:pt x="1285189" y="191706"/>
                </a:lnTo>
                <a:lnTo>
                  <a:pt x="1280126" y="147748"/>
                </a:lnTo>
                <a:lnTo>
                  <a:pt x="1265704" y="107397"/>
                </a:lnTo>
                <a:lnTo>
                  <a:pt x="1243075" y="71802"/>
                </a:lnTo>
                <a:lnTo>
                  <a:pt x="1213389" y="42114"/>
                </a:lnTo>
                <a:lnTo>
                  <a:pt x="1177796" y="19484"/>
                </a:lnTo>
                <a:lnTo>
                  <a:pt x="1137448" y="5062"/>
                </a:lnTo>
                <a:lnTo>
                  <a:pt x="109349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069432" y="6687954"/>
            <a:ext cx="7543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污泥接收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5347806" y="6619192"/>
            <a:ext cx="1472565" cy="383540"/>
          </a:xfrm>
          <a:custGeom>
            <a:avLst/>
            <a:gdLst/>
            <a:ahLst/>
            <a:cxnLst/>
            <a:rect l="l" t="t" r="r" b="b"/>
            <a:pathLst>
              <a:path w="1472565" h="383540">
                <a:moveTo>
                  <a:pt x="1280693" y="0"/>
                </a:moveTo>
                <a:lnTo>
                  <a:pt x="191693" y="0"/>
                </a:lnTo>
                <a:lnTo>
                  <a:pt x="147740" y="5062"/>
                </a:lnTo>
                <a:lnTo>
                  <a:pt x="107392" y="19484"/>
                </a:lnTo>
                <a:lnTo>
                  <a:pt x="71800" y="42114"/>
                </a:lnTo>
                <a:lnTo>
                  <a:pt x="42113" y="71802"/>
                </a:lnTo>
                <a:lnTo>
                  <a:pt x="19484" y="107397"/>
                </a:lnTo>
                <a:lnTo>
                  <a:pt x="5062" y="147748"/>
                </a:lnTo>
                <a:lnTo>
                  <a:pt x="0" y="191706"/>
                </a:lnTo>
                <a:lnTo>
                  <a:pt x="5062" y="235659"/>
                </a:lnTo>
                <a:lnTo>
                  <a:pt x="19484" y="276007"/>
                </a:lnTo>
                <a:lnTo>
                  <a:pt x="42113" y="311600"/>
                </a:lnTo>
                <a:lnTo>
                  <a:pt x="71800" y="341286"/>
                </a:lnTo>
                <a:lnTo>
                  <a:pt x="107392" y="363915"/>
                </a:lnTo>
                <a:lnTo>
                  <a:pt x="147740" y="378337"/>
                </a:lnTo>
                <a:lnTo>
                  <a:pt x="191693" y="383400"/>
                </a:lnTo>
                <a:lnTo>
                  <a:pt x="1280693" y="383400"/>
                </a:lnTo>
                <a:lnTo>
                  <a:pt x="1324646" y="378337"/>
                </a:lnTo>
                <a:lnTo>
                  <a:pt x="1364996" y="363915"/>
                </a:lnTo>
                <a:lnTo>
                  <a:pt x="1400592" y="341286"/>
                </a:lnTo>
                <a:lnTo>
                  <a:pt x="1430281" y="311600"/>
                </a:lnTo>
                <a:lnTo>
                  <a:pt x="1452912" y="276007"/>
                </a:lnTo>
                <a:lnTo>
                  <a:pt x="1467336" y="235659"/>
                </a:lnTo>
                <a:lnTo>
                  <a:pt x="1472399" y="191706"/>
                </a:lnTo>
                <a:lnTo>
                  <a:pt x="1467336" y="147748"/>
                </a:lnTo>
                <a:lnTo>
                  <a:pt x="1452912" y="107397"/>
                </a:lnTo>
                <a:lnTo>
                  <a:pt x="1430281" y="71802"/>
                </a:lnTo>
                <a:lnTo>
                  <a:pt x="1400592" y="42114"/>
                </a:lnTo>
                <a:lnTo>
                  <a:pt x="1364996" y="19484"/>
                </a:lnTo>
                <a:lnTo>
                  <a:pt x="1324646" y="5062"/>
                </a:lnTo>
                <a:lnTo>
                  <a:pt x="128069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800154" y="6687954"/>
            <a:ext cx="572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冷凝器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3195006" y="6619192"/>
            <a:ext cx="2045335" cy="383540"/>
          </a:xfrm>
          <a:custGeom>
            <a:avLst/>
            <a:gdLst/>
            <a:ahLst/>
            <a:cxnLst/>
            <a:rect l="l" t="t" r="r" b="b"/>
            <a:pathLst>
              <a:path w="2045335" h="383540">
                <a:moveTo>
                  <a:pt x="1853095" y="0"/>
                </a:moveTo>
                <a:lnTo>
                  <a:pt x="191693" y="0"/>
                </a:lnTo>
                <a:lnTo>
                  <a:pt x="147740" y="5062"/>
                </a:lnTo>
                <a:lnTo>
                  <a:pt x="107392" y="19484"/>
                </a:lnTo>
                <a:lnTo>
                  <a:pt x="71800" y="42114"/>
                </a:lnTo>
                <a:lnTo>
                  <a:pt x="42113" y="71802"/>
                </a:lnTo>
                <a:lnTo>
                  <a:pt x="19484" y="107397"/>
                </a:lnTo>
                <a:lnTo>
                  <a:pt x="5062" y="147748"/>
                </a:lnTo>
                <a:lnTo>
                  <a:pt x="0" y="191706"/>
                </a:lnTo>
                <a:lnTo>
                  <a:pt x="5062" y="235659"/>
                </a:lnTo>
                <a:lnTo>
                  <a:pt x="19484" y="276007"/>
                </a:lnTo>
                <a:lnTo>
                  <a:pt x="42113" y="311600"/>
                </a:lnTo>
                <a:lnTo>
                  <a:pt x="71800" y="341286"/>
                </a:lnTo>
                <a:lnTo>
                  <a:pt x="107392" y="363915"/>
                </a:lnTo>
                <a:lnTo>
                  <a:pt x="147740" y="378337"/>
                </a:lnTo>
                <a:lnTo>
                  <a:pt x="191693" y="383400"/>
                </a:lnTo>
                <a:lnTo>
                  <a:pt x="1853095" y="383400"/>
                </a:lnTo>
                <a:lnTo>
                  <a:pt x="1897047" y="378337"/>
                </a:lnTo>
                <a:lnTo>
                  <a:pt x="1937396" y="363915"/>
                </a:lnTo>
                <a:lnTo>
                  <a:pt x="1972988" y="341286"/>
                </a:lnTo>
                <a:lnTo>
                  <a:pt x="2002675" y="311600"/>
                </a:lnTo>
                <a:lnTo>
                  <a:pt x="2025304" y="276007"/>
                </a:lnTo>
                <a:lnTo>
                  <a:pt x="2039726" y="235659"/>
                </a:lnTo>
                <a:lnTo>
                  <a:pt x="2044788" y="191706"/>
                </a:lnTo>
                <a:lnTo>
                  <a:pt x="2039726" y="147748"/>
                </a:lnTo>
                <a:lnTo>
                  <a:pt x="2025304" y="107397"/>
                </a:lnTo>
                <a:lnTo>
                  <a:pt x="2002675" y="71802"/>
                </a:lnTo>
                <a:lnTo>
                  <a:pt x="1972988" y="42114"/>
                </a:lnTo>
                <a:lnTo>
                  <a:pt x="1937396" y="19484"/>
                </a:lnTo>
                <a:lnTo>
                  <a:pt x="1897047" y="5062"/>
                </a:lnTo>
                <a:lnTo>
                  <a:pt x="185309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477967" y="6687954"/>
            <a:ext cx="14833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灰燼和殘餘物處理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19299" y="10152945"/>
            <a:ext cx="68643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資料來源：源 • 區</a:t>
            </a:r>
            <a:endParaRPr sz="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627699" y="10152945"/>
            <a:ext cx="134810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4770" algn="l"/>
              </a:tabLst>
            </a:pPr>
            <a:r>
              <a:rPr sz="600" u="sng" dirty="0">
                <a:solidFill>
                  <a:srgbClr val="323031"/>
                </a:solidFill>
                <a:uFill>
                  <a:solidFill>
                    <a:srgbClr val="034EA2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	</a:t>
            </a:r>
            <a:endParaRPr sz="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431998" y="432003"/>
            <a:ext cx="6696075" cy="549910"/>
          </a:xfrm>
          <a:custGeom>
            <a:avLst/>
            <a:gdLst/>
            <a:ahLst/>
            <a:cxnLst/>
            <a:rect l="l" t="t" r="r" b="b"/>
            <a:pathLst>
              <a:path w="6696075" h="549910">
                <a:moveTo>
                  <a:pt x="6479997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333603"/>
                </a:lnTo>
                <a:lnTo>
                  <a:pt x="5704" y="383129"/>
                </a:lnTo>
                <a:lnTo>
                  <a:pt x="21955" y="428591"/>
                </a:lnTo>
                <a:lnTo>
                  <a:pt x="47454" y="468695"/>
                </a:lnTo>
                <a:lnTo>
                  <a:pt x="80904" y="502143"/>
                </a:lnTo>
                <a:lnTo>
                  <a:pt x="121011" y="527639"/>
                </a:lnTo>
                <a:lnTo>
                  <a:pt x="166475" y="543888"/>
                </a:lnTo>
                <a:lnTo>
                  <a:pt x="216001" y="549592"/>
                </a:lnTo>
                <a:lnTo>
                  <a:pt x="6479997" y="549592"/>
                </a:lnTo>
                <a:lnTo>
                  <a:pt x="6529527" y="543888"/>
                </a:lnTo>
                <a:lnTo>
                  <a:pt x="6574993" y="527639"/>
                </a:lnTo>
                <a:lnTo>
                  <a:pt x="6615099" y="502143"/>
                </a:lnTo>
                <a:lnTo>
                  <a:pt x="6648548" y="468695"/>
                </a:lnTo>
                <a:lnTo>
                  <a:pt x="6674045" y="428591"/>
                </a:lnTo>
                <a:lnTo>
                  <a:pt x="6690294" y="383129"/>
                </a:lnTo>
                <a:lnTo>
                  <a:pt x="6695998" y="333603"/>
                </a:lnTo>
                <a:lnTo>
                  <a:pt x="6695998" y="216001"/>
                </a:lnTo>
                <a:lnTo>
                  <a:pt x="6690294" y="166475"/>
                </a:lnTo>
                <a:lnTo>
                  <a:pt x="6674045" y="121011"/>
                </a:lnTo>
                <a:lnTo>
                  <a:pt x="6648548" y="80904"/>
                </a:lnTo>
                <a:lnTo>
                  <a:pt x="6615099" y="47454"/>
                </a:lnTo>
                <a:lnTo>
                  <a:pt x="6574993" y="21955"/>
                </a:lnTo>
                <a:lnTo>
                  <a:pt x="6529527" y="5704"/>
                </a:lnTo>
                <a:lnTo>
                  <a:pt x="6479997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99300" y="583869"/>
            <a:ext cx="35223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2</a:t>
            </a:r>
            <a:r>
              <a:rPr sz="1400" b="1" spc="-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.  請寫出乾淨回收各項回收物的正確方法。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</p:spTree>
    <p:extLst>
      <p:ext uri="{BB962C8B-B14F-4D97-AF65-F5344CB8AC3E}">
        <p14:creationId xmlns:p14="http://schemas.microsoft.com/office/powerpoint/2010/main" val="391684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1998" y="1269601"/>
            <a:ext cx="6696075" cy="4400550"/>
            <a:chOff x="431998" y="1269601"/>
            <a:chExt cx="6696075" cy="4400550"/>
          </a:xfrm>
        </p:grpSpPr>
        <p:sp>
          <p:nvSpPr>
            <p:cNvPr id="3" name="object 3"/>
            <p:cNvSpPr/>
            <p:nvPr/>
          </p:nvSpPr>
          <p:spPr>
            <a:xfrm>
              <a:off x="441523" y="1279126"/>
              <a:ext cx="6677025" cy="4381500"/>
            </a:xfrm>
            <a:custGeom>
              <a:avLst/>
              <a:gdLst/>
              <a:ahLst/>
              <a:cxnLst/>
              <a:rect l="l" t="t" r="r" b="b"/>
              <a:pathLst>
                <a:path w="6677025" h="438150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4165346"/>
                  </a:lnTo>
                  <a:lnTo>
                    <a:pt x="5704" y="4214876"/>
                  </a:lnTo>
                  <a:lnTo>
                    <a:pt x="21955" y="4260342"/>
                  </a:lnTo>
                  <a:lnTo>
                    <a:pt x="47454" y="4300447"/>
                  </a:lnTo>
                  <a:lnTo>
                    <a:pt x="80904" y="4333897"/>
                  </a:lnTo>
                  <a:lnTo>
                    <a:pt x="121011" y="4359394"/>
                  </a:lnTo>
                  <a:lnTo>
                    <a:pt x="166475" y="4375643"/>
                  </a:lnTo>
                  <a:lnTo>
                    <a:pt x="216001" y="4381347"/>
                  </a:lnTo>
                  <a:lnTo>
                    <a:pt x="6460947" y="4381347"/>
                  </a:lnTo>
                  <a:lnTo>
                    <a:pt x="6510477" y="4375643"/>
                  </a:lnTo>
                  <a:lnTo>
                    <a:pt x="6555943" y="4359394"/>
                  </a:lnTo>
                  <a:lnTo>
                    <a:pt x="6596049" y="4333897"/>
                  </a:lnTo>
                  <a:lnTo>
                    <a:pt x="6629498" y="4300447"/>
                  </a:lnTo>
                  <a:lnTo>
                    <a:pt x="6654995" y="4260342"/>
                  </a:lnTo>
                  <a:lnTo>
                    <a:pt x="6671244" y="4214876"/>
                  </a:lnTo>
                  <a:lnTo>
                    <a:pt x="6676948" y="4165346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31998" y="1269601"/>
              <a:ext cx="6696075" cy="561975"/>
            </a:xfrm>
            <a:custGeom>
              <a:avLst/>
              <a:gdLst/>
              <a:ahLst/>
              <a:cxnLst/>
              <a:rect l="l" t="t" r="r" b="b"/>
              <a:pathLst>
                <a:path w="6696075" h="561975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61606"/>
                  </a:lnTo>
                  <a:lnTo>
                    <a:pt x="6695998" y="561606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99300" y="1427467"/>
            <a:ext cx="26111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1</a:t>
            </a:r>
            <a:r>
              <a:rPr sz="1400" b="1" spc="-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.  試建議一項源頭減廢的方法。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12000" y="2248215"/>
            <a:ext cx="6336030" cy="2995295"/>
            <a:chOff x="612000" y="2248215"/>
            <a:chExt cx="6336030" cy="2995295"/>
          </a:xfrm>
        </p:grpSpPr>
        <p:sp>
          <p:nvSpPr>
            <p:cNvPr id="7" name="object 7"/>
            <p:cNvSpPr/>
            <p:nvPr/>
          </p:nvSpPr>
          <p:spPr>
            <a:xfrm>
              <a:off x="612000" y="3106035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12000" y="4385634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12000" y="2252977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12000" y="3532576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12000" y="4812176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12000" y="2679494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12000" y="3959093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12000" y="5238693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31998" y="5850003"/>
            <a:ext cx="6696075" cy="4400550"/>
            <a:chOff x="431998" y="5850003"/>
            <a:chExt cx="6696075" cy="4400550"/>
          </a:xfrm>
        </p:grpSpPr>
        <p:sp>
          <p:nvSpPr>
            <p:cNvPr id="16" name="object 16"/>
            <p:cNvSpPr/>
            <p:nvPr/>
          </p:nvSpPr>
          <p:spPr>
            <a:xfrm>
              <a:off x="441523" y="5859528"/>
              <a:ext cx="6677025" cy="4381500"/>
            </a:xfrm>
            <a:custGeom>
              <a:avLst/>
              <a:gdLst/>
              <a:ahLst/>
              <a:cxnLst/>
              <a:rect l="l" t="t" r="r" b="b"/>
              <a:pathLst>
                <a:path w="6677025" h="438150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4165346"/>
                  </a:lnTo>
                  <a:lnTo>
                    <a:pt x="5704" y="4214876"/>
                  </a:lnTo>
                  <a:lnTo>
                    <a:pt x="21955" y="4260342"/>
                  </a:lnTo>
                  <a:lnTo>
                    <a:pt x="47454" y="4300447"/>
                  </a:lnTo>
                  <a:lnTo>
                    <a:pt x="80904" y="4333897"/>
                  </a:lnTo>
                  <a:lnTo>
                    <a:pt x="121011" y="4359394"/>
                  </a:lnTo>
                  <a:lnTo>
                    <a:pt x="166475" y="4375643"/>
                  </a:lnTo>
                  <a:lnTo>
                    <a:pt x="216001" y="4381347"/>
                  </a:lnTo>
                  <a:lnTo>
                    <a:pt x="6460947" y="4381347"/>
                  </a:lnTo>
                  <a:lnTo>
                    <a:pt x="6510477" y="4375643"/>
                  </a:lnTo>
                  <a:lnTo>
                    <a:pt x="6555943" y="4359394"/>
                  </a:lnTo>
                  <a:lnTo>
                    <a:pt x="6596049" y="4333897"/>
                  </a:lnTo>
                  <a:lnTo>
                    <a:pt x="6629498" y="4300447"/>
                  </a:lnTo>
                  <a:lnTo>
                    <a:pt x="6654995" y="4260342"/>
                  </a:lnTo>
                  <a:lnTo>
                    <a:pt x="6671244" y="4214876"/>
                  </a:lnTo>
                  <a:lnTo>
                    <a:pt x="6676948" y="4165346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31998" y="5850003"/>
              <a:ext cx="6696075" cy="561975"/>
            </a:xfrm>
            <a:custGeom>
              <a:avLst/>
              <a:gdLst/>
              <a:ahLst/>
              <a:cxnLst/>
              <a:rect l="l" t="t" r="r" b="b"/>
              <a:pathLst>
                <a:path w="6696075" h="561975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61606"/>
                  </a:lnTo>
                  <a:lnTo>
                    <a:pt x="6695998" y="561606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99300" y="6007868"/>
            <a:ext cx="26111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2</a:t>
            </a:r>
            <a:r>
              <a:rPr sz="1400" b="1" spc="-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.  試舉出一項升級再造的例子。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12000" y="6828623"/>
            <a:ext cx="6336030" cy="2995295"/>
            <a:chOff x="612000" y="6828623"/>
            <a:chExt cx="6336030" cy="2995295"/>
          </a:xfrm>
        </p:grpSpPr>
        <p:sp>
          <p:nvSpPr>
            <p:cNvPr id="20" name="object 20"/>
            <p:cNvSpPr/>
            <p:nvPr/>
          </p:nvSpPr>
          <p:spPr>
            <a:xfrm>
              <a:off x="612000" y="7686443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12000" y="8966043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12000" y="6833385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12000" y="8112984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12000" y="9392584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12000" y="7259926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12000" y="8539526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12000" y="9819125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8" name="object 28"/>
          <p:cNvSpPr/>
          <p:nvPr/>
        </p:nvSpPr>
        <p:spPr>
          <a:xfrm>
            <a:off x="431998" y="432003"/>
            <a:ext cx="6696075" cy="657860"/>
          </a:xfrm>
          <a:custGeom>
            <a:avLst/>
            <a:gdLst/>
            <a:ahLst/>
            <a:cxnLst/>
            <a:rect l="l" t="t" r="r" b="b"/>
            <a:pathLst>
              <a:path w="6696075" h="657860">
                <a:moveTo>
                  <a:pt x="6479997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441591"/>
                </a:lnTo>
                <a:lnTo>
                  <a:pt x="5704" y="491121"/>
                </a:lnTo>
                <a:lnTo>
                  <a:pt x="21955" y="536587"/>
                </a:lnTo>
                <a:lnTo>
                  <a:pt x="47454" y="576693"/>
                </a:lnTo>
                <a:lnTo>
                  <a:pt x="80904" y="610143"/>
                </a:lnTo>
                <a:lnTo>
                  <a:pt x="121011" y="635640"/>
                </a:lnTo>
                <a:lnTo>
                  <a:pt x="166475" y="651889"/>
                </a:lnTo>
                <a:lnTo>
                  <a:pt x="216001" y="657593"/>
                </a:lnTo>
                <a:lnTo>
                  <a:pt x="6479997" y="657593"/>
                </a:lnTo>
                <a:lnTo>
                  <a:pt x="6529527" y="651889"/>
                </a:lnTo>
                <a:lnTo>
                  <a:pt x="6574993" y="635640"/>
                </a:lnTo>
                <a:lnTo>
                  <a:pt x="6615099" y="610143"/>
                </a:lnTo>
                <a:lnTo>
                  <a:pt x="6648548" y="576693"/>
                </a:lnTo>
                <a:lnTo>
                  <a:pt x="6674045" y="536587"/>
                </a:lnTo>
                <a:lnTo>
                  <a:pt x="6690294" y="491121"/>
                </a:lnTo>
                <a:lnTo>
                  <a:pt x="6695998" y="441591"/>
                </a:lnTo>
                <a:lnTo>
                  <a:pt x="6695998" y="216001"/>
                </a:lnTo>
                <a:lnTo>
                  <a:pt x="6690294" y="166475"/>
                </a:lnTo>
                <a:lnTo>
                  <a:pt x="6674045" y="121011"/>
                </a:lnTo>
                <a:lnTo>
                  <a:pt x="6648548" y="80904"/>
                </a:lnTo>
                <a:lnTo>
                  <a:pt x="6615099" y="47454"/>
                </a:lnTo>
                <a:lnTo>
                  <a:pt x="6574993" y="21955"/>
                </a:lnTo>
                <a:lnTo>
                  <a:pt x="6529527" y="5704"/>
                </a:lnTo>
                <a:lnTo>
                  <a:pt x="6479997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42300" y="637868"/>
            <a:ext cx="572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思考題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48006" y="569110"/>
            <a:ext cx="383540" cy="383540"/>
            <a:chOff x="648006" y="569110"/>
            <a:chExt cx="383540" cy="383540"/>
          </a:xfrm>
        </p:grpSpPr>
        <p:sp>
          <p:nvSpPr>
            <p:cNvPr id="31" name="object 31"/>
            <p:cNvSpPr/>
            <p:nvPr/>
          </p:nvSpPr>
          <p:spPr>
            <a:xfrm>
              <a:off x="648006" y="569110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844" y="652808"/>
              <a:ext cx="161709" cy="215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142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>
                <a:ea typeface="微軟正黑體" panose="020B0604030504040204" pitchFamily="34" charset="-120"/>
              </a:rPr>
              <a:t>延伸活動</a:t>
            </a:r>
          </a:p>
        </p:txBody>
      </p:sp>
      <p:sp>
        <p:nvSpPr>
          <p:cNvPr id="3" name="object 3"/>
          <p:cNvSpPr/>
          <p:nvPr/>
        </p:nvSpPr>
        <p:spPr>
          <a:xfrm>
            <a:off x="5669779" y="3756007"/>
            <a:ext cx="1458595" cy="471805"/>
          </a:xfrm>
          <a:custGeom>
            <a:avLst/>
            <a:gdLst/>
            <a:ahLst/>
            <a:cxnLst/>
            <a:rect l="l" t="t" r="r" b="b"/>
            <a:pathLst>
              <a:path w="1458595" h="471804">
                <a:moveTo>
                  <a:pt x="1214132" y="0"/>
                </a:moveTo>
                <a:lnTo>
                  <a:pt x="244094" y="0"/>
                </a:lnTo>
                <a:lnTo>
                  <a:pt x="194900" y="4791"/>
                </a:lnTo>
                <a:lnTo>
                  <a:pt x="149081" y="18535"/>
                </a:lnTo>
                <a:lnTo>
                  <a:pt x="107618" y="40282"/>
                </a:lnTo>
                <a:lnTo>
                  <a:pt x="71493" y="69084"/>
                </a:lnTo>
                <a:lnTo>
                  <a:pt x="41687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6"/>
                </a:lnTo>
                <a:lnTo>
                  <a:pt x="19181" y="327693"/>
                </a:lnTo>
                <a:lnTo>
                  <a:pt x="41687" y="367760"/>
                </a:lnTo>
                <a:lnTo>
                  <a:pt x="71493" y="402669"/>
                </a:lnTo>
                <a:lnTo>
                  <a:pt x="107618" y="431471"/>
                </a:lnTo>
                <a:lnTo>
                  <a:pt x="149081" y="453218"/>
                </a:lnTo>
                <a:lnTo>
                  <a:pt x="194900" y="466962"/>
                </a:lnTo>
                <a:lnTo>
                  <a:pt x="244094" y="471754"/>
                </a:lnTo>
                <a:lnTo>
                  <a:pt x="1214132" y="471754"/>
                </a:lnTo>
                <a:lnTo>
                  <a:pt x="1263326" y="466962"/>
                </a:lnTo>
                <a:lnTo>
                  <a:pt x="1309145" y="453218"/>
                </a:lnTo>
                <a:lnTo>
                  <a:pt x="1350608" y="431471"/>
                </a:lnTo>
                <a:lnTo>
                  <a:pt x="1386733" y="402669"/>
                </a:lnTo>
                <a:lnTo>
                  <a:pt x="1416539" y="367760"/>
                </a:lnTo>
                <a:lnTo>
                  <a:pt x="1439044" y="327693"/>
                </a:lnTo>
                <a:lnTo>
                  <a:pt x="1453267" y="283416"/>
                </a:lnTo>
                <a:lnTo>
                  <a:pt x="1458226" y="235877"/>
                </a:lnTo>
                <a:lnTo>
                  <a:pt x="1453267" y="188338"/>
                </a:lnTo>
                <a:lnTo>
                  <a:pt x="1439044" y="144060"/>
                </a:lnTo>
                <a:lnTo>
                  <a:pt x="1416539" y="103993"/>
                </a:lnTo>
                <a:lnTo>
                  <a:pt x="1386733" y="69084"/>
                </a:lnTo>
                <a:lnTo>
                  <a:pt x="1350608" y="40282"/>
                </a:lnTo>
                <a:lnTo>
                  <a:pt x="1309145" y="18535"/>
                </a:lnTo>
                <a:lnTo>
                  <a:pt x="1263326" y="4791"/>
                </a:lnTo>
                <a:lnTo>
                  <a:pt x="1214132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57872" y="3853198"/>
            <a:ext cx="10922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7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小學六年級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</p:spTree>
    <p:extLst>
      <p:ext uri="{BB962C8B-B14F-4D97-AF65-F5344CB8AC3E}">
        <p14:creationId xmlns:p14="http://schemas.microsoft.com/office/powerpoint/2010/main" val="369103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7560309" cy="1804035"/>
            <a:chOff x="0" y="12"/>
            <a:chExt cx="7560309" cy="1804035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7560309" cy="1188085"/>
            </a:xfrm>
            <a:custGeom>
              <a:avLst/>
              <a:gdLst/>
              <a:ahLst/>
              <a:cxnLst/>
              <a:rect l="l" t="t" r="r" b="b"/>
              <a:pathLst>
                <a:path w="7560309" h="1188085">
                  <a:moveTo>
                    <a:pt x="7559992" y="0"/>
                  </a:moveTo>
                  <a:lnTo>
                    <a:pt x="0" y="0"/>
                  </a:lnTo>
                  <a:lnTo>
                    <a:pt x="0" y="1187996"/>
                  </a:lnTo>
                  <a:lnTo>
                    <a:pt x="7559992" y="1187996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88008"/>
              <a:ext cx="7560309" cy="615950"/>
            </a:xfrm>
            <a:custGeom>
              <a:avLst/>
              <a:gdLst/>
              <a:ahLst/>
              <a:cxnLst/>
              <a:rect l="l" t="t" r="r" b="b"/>
              <a:pathLst>
                <a:path w="7560309" h="615950">
                  <a:moveTo>
                    <a:pt x="7559992" y="0"/>
                  </a:moveTo>
                  <a:lnTo>
                    <a:pt x="0" y="0"/>
                  </a:lnTo>
                  <a:lnTo>
                    <a:pt x="0" y="615594"/>
                  </a:lnTo>
                  <a:lnTo>
                    <a:pt x="7559992" y="615594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19299" y="1325625"/>
            <a:ext cx="32258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95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環保課室設計大賽：統計表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412468"/>
              </p:ext>
            </p:extLst>
          </p:nvPr>
        </p:nvGraphicFramePr>
        <p:xfrm>
          <a:off x="427829" y="2089240"/>
          <a:ext cx="6692262" cy="4522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5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404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收集的舊物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9939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塑膠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（kg）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993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金屬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（kg）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993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紙張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（kg）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993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其他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（</a:t>
                      </a:r>
                      <a:r>
                        <a:rPr sz="1400" b="1" spc="2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個 /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kg）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9144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377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spc="-20" dirty="0">
                          <a:solidFill>
                            <a:srgbClr val="002F2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小組一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61290" marB="0"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00B9B5"/>
                      </a:solidFill>
                      <a:prstDash val="solid"/>
                    </a:lnR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spc="-20" dirty="0">
                          <a:solidFill>
                            <a:srgbClr val="002F2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小組二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61290" marB="0"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00B9B5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spc="-20" dirty="0">
                          <a:solidFill>
                            <a:srgbClr val="002F2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小組三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61290" marB="0"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00B9B5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spc="-20" dirty="0">
                          <a:solidFill>
                            <a:srgbClr val="002F2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小組四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61290" marB="0"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00B9B5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spc="-20" dirty="0">
                          <a:solidFill>
                            <a:srgbClr val="002F2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小組五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61290" marB="0"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00B9B5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154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6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總計</a:t>
                      </a:r>
                      <a:endParaRPr sz="16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55575" marB="0"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3777BC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777BC"/>
                      </a:solidFill>
                      <a:prstDash val="solid"/>
                    </a:lnL>
                    <a:lnR w="9525">
                      <a:solidFill>
                        <a:srgbClr val="3777BC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777BC"/>
                      </a:solidFill>
                      <a:prstDash val="solid"/>
                    </a:lnL>
                    <a:lnR w="9525">
                      <a:solidFill>
                        <a:srgbClr val="3777BC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777BC"/>
                      </a:solidFill>
                      <a:prstDash val="solid"/>
                    </a:lnL>
                    <a:lnR w="9525">
                      <a:solidFill>
                        <a:srgbClr val="3777BC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2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核實教師簽名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143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3777BC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777BC"/>
                      </a:solidFill>
                      <a:prstDash val="solid"/>
                    </a:lnL>
                    <a:lnR w="9525">
                      <a:solidFill>
                        <a:srgbClr val="3777BC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777BC"/>
                      </a:solidFill>
                      <a:prstDash val="solid"/>
                    </a:lnL>
                    <a:lnR w="9525">
                      <a:solidFill>
                        <a:srgbClr val="3777BC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777BC"/>
                      </a:solidFill>
                      <a:prstDash val="solid"/>
                    </a:lnL>
                    <a:lnR w="9525">
                      <a:solidFill>
                        <a:srgbClr val="3777BC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2430218" y="432004"/>
            <a:ext cx="1249680" cy="471170"/>
          </a:xfrm>
          <a:custGeom>
            <a:avLst/>
            <a:gdLst/>
            <a:ahLst/>
            <a:cxnLst/>
            <a:rect l="l" t="t" r="r" b="b"/>
            <a:pathLst>
              <a:path w="1249679" h="471169">
                <a:moveTo>
                  <a:pt x="1005751" y="0"/>
                </a:moveTo>
                <a:lnTo>
                  <a:pt x="243624" y="0"/>
                </a:lnTo>
                <a:lnTo>
                  <a:pt x="194523" y="4782"/>
                </a:lnTo>
                <a:lnTo>
                  <a:pt x="148791" y="18499"/>
                </a:lnTo>
                <a:lnTo>
                  <a:pt x="107408" y="40205"/>
                </a:lnTo>
                <a:lnTo>
                  <a:pt x="71353" y="68951"/>
                </a:lnTo>
                <a:lnTo>
                  <a:pt x="41605" y="103792"/>
                </a:lnTo>
                <a:lnTo>
                  <a:pt x="19144" y="143782"/>
                </a:lnTo>
                <a:lnTo>
                  <a:pt x="4949" y="187973"/>
                </a:lnTo>
                <a:lnTo>
                  <a:pt x="0" y="235419"/>
                </a:lnTo>
                <a:lnTo>
                  <a:pt x="4949" y="282866"/>
                </a:lnTo>
                <a:lnTo>
                  <a:pt x="19144" y="327059"/>
                </a:lnTo>
                <a:lnTo>
                  <a:pt x="41605" y="367051"/>
                </a:lnTo>
                <a:lnTo>
                  <a:pt x="71353" y="401894"/>
                </a:lnTo>
                <a:lnTo>
                  <a:pt x="107408" y="430643"/>
                </a:lnTo>
                <a:lnTo>
                  <a:pt x="148791" y="452350"/>
                </a:lnTo>
                <a:lnTo>
                  <a:pt x="194523" y="466069"/>
                </a:lnTo>
                <a:lnTo>
                  <a:pt x="243624" y="470852"/>
                </a:lnTo>
                <a:lnTo>
                  <a:pt x="1005751" y="470852"/>
                </a:lnTo>
                <a:lnTo>
                  <a:pt x="1054848" y="466069"/>
                </a:lnTo>
                <a:lnTo>
                  <a:pt x="1100578" y="452350"/>
                </a:lnTo>
                <a:lnTo>
                  <a:pt x="1141960" y="430643"/>
                </a:lnTo>
                <a:lnTo>
                  <a:pt x="1178017" y="401894"/>
                </a:lnTo>
                <a:lnTo>
                  <a:pt x="1207766" y="367051"/>
                </a:lnTo>
                <a:lnTo>
                  <a:pt x="1230229" y="327059"/>
                </a:lnTo>
                <a:lnTo>
                  <a:pt x="1244425" y="282866"/>
                </a:lnTo>
                <a:lnTo>
                  <a:pt x="1249375" y="235419"/>
                </a:lnTo>
                <a:lnTo>
                  <a:pt x="1244425" y="187973"/>
                </a:lnTo>
                <a:lnTo>
                  <a:pt x="1230229" y="143782"/>
                </a:lnTo>
                <a:lnTo>
                  <a:pt x="1207766" y="103792"/>
                </a:lnTo>
                <a:lnTo>
                  <a:pt x="1178017" y="68951"/>
                </a:lnTo>
                <a:lnTo>
                  <a:pt x="1141960" y="40205"/>
                </a:lnTo>
                <a:lnTo>
                  <a:pt x="1100578" y="18499"/>
                </a:lnTo>
                <a:lnTo>
                  <a:pt x="1054848" y="4782"/>
                </a:lnTo>
                <a:lnTo>
                  <a:pt x="10057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15892" y="528016"/>
            <a:ext cx="8788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65" dirty="0">
                <a:solidFill>
                  <a:srgbClr val="00B9B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延伸活動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2004" y="432007"/>
            <a:ext cx="1890395" cy="471805"/>
          </a:xfrm>
          <a:custGeom>
            <a:avLst/>
            <a:gdLst/>
            <a:ahLst/>
            <a:cxnLst/>
            <a:rect l="l" t="t" r="r" b="b"/>
            <a:pathLst>
              <a:path w="1890395" h="471805">
                <a:moveTo>
                  <a:pt x="1646123" y="0"/>
                </a:moveTo>
                <a:lnTo>
                  <a:pt x="244081" y="0"/>
                </a:lnTo>
                <a:lnTo>
                  <a:pt x="194891" y="4791"/>
                </a:lnTo>
                <a:lnTo>
                  <a:pt x="149075" y="18535"/>
                </a:lnTo>
                <a:lnTo>
                  <a:pt x="107615" y="40282"/>
                </a:lnTo>
                <a:lnTo>
                  <a:pt x="71491" y="69084"/>
                </a:lnTo>
                <a:lnTo>
                  <a:pt x="41686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2"/>
                </a:lnTo>
                <a:lnTo>
                  <a:pt x="19181" y="327687"/>
                </a:lnTo>
                <a:lnTo>
                  <a:pt x="41686" y="367754"/>
                </a:lnTo>
                <a:lnTo>
                  <a:pt x="71491" y="402664"/>
                </a:lnTo>
                <a:lnTo>
                  <a:pt x="107615" y="431468"/>
                </a:lnTo>
                <a:lnTo>
                  <a:pt x="149075" y="453216"/>
                </a:lnTo>
                <a:lnTo>
                  <a:pt x="194891" y="466961"/>
                </a:lnTo>
                <a:lnTo>
                  <a:pt x="244081" y="471754"/>
                </a:lnTo>
                <a:lnTo>
                  <a:pt x="1646123" y="471754"/>
                </a:lnTo>
                <a:lnTo>
                  <a:pt x="1695316" y="466961"/>
                </a:lnTo>
                <a:lnTo>
                  <a:pt x="1741136" y="453216"/>
                </a:lnTo>
                <a:lnTo>
                  <a:pt x="1782598" y="431468"/>
                </a:lnTo>
                <a:lnTo>
                  <a:pt x="1818724" y="402664"/>
                </a:lnTo>
                <a:lnTo>
                  <a:pt x="1848530" y="367754"/>
                </a:lnTo>
                <a:lnTo>
                  <a:pt x="1871035" y="327687"/>
                </a:lnTo>
                <a:lnTo>
                  <a:pt x="1885258" y="283412"/>
                </a:lnTo>
                <a:lnTo>
                  <a:pt x="1890217" y="235877"/>
                </a:lnTo>
                <a:lnTo>
                  <a:pt x="1885258" y="188338"/>
                </a:lnTo>
                <a:lnTo>
                  <a:pt x="1871035" y="144060"/>
                </a:lnTo>
                <a:lnTo>
                  <a:pt x="1848530" y="103993"/>
                </a:lnTo>
                <a:lnTo>
                  <a:pt x="1818724" y="69084"/>
                </a:lnTo>
                <a:lnTo>
                  <a:pt x="1782598" y="40282"/>
                </a:lnTo>
                <a:lnTo>
                  <a:pt x="1741136" y="18535"/>
                </a:lnTo>
                <a:lnTo>
                  <a:pt x="1695316" y="4791"/>
                </a:lnTo>
                <a:lnTo>
                  <a:pt x="164612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2727" y="529198"/>
            <a:ext cx="151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7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資源循環在香港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787593" y="431998"/>
            <a:ext cx="467995" cy="468630"/>
            <a:chOff x="3787593" y="431998"/>
            <a:chExt cx="467995" cy="468630"/>
          </a:xfrm>
        </p:grpSpPr>
        <p:sp>
          <p:nvSpPr>
            <p:cNvPr id="12" name="object 12"/>
            <p:cNvSpPr/>
            <p:nvPr/>
          </p:nvSpPr>
          <p:spPr>
            <a:xfrm>
              <a:off x="3787593" y="431998"/>
              <a:ext cx="467995" cy="468630"/>
            </a:xfrm>
            <a:custGeom>
              <a:avLst/>
              <a:gdLst/>
              <a:ahLst/>
              <a:cxnLst/>
              <a:rect l="l" t="t" r="r" b="b"/>
              <a:pathLst>
                <a:path w="467995" h="468630">
                  <a:moveTo>
                    <a:pt x="233997" y="0"/>
                  </a:moveTo>
                  <a:lnTo>
                    <a:pt x="186838" y="4754"/>
                  </a:lnTo>
                  <a:lnTo>
                    <a:pt x="142914" y="18390"/>
                  </a:lnTo>
                  <a:lnTo>
                    <a:pt x="103166" y="39966"/>
                  </a:lnTo>
                  <a:lnTo>
                    <a:pt x="68535" y="68541"/>
                  </a:lnTo>
                  <a:lnTo>
                    <a:pt x="39962" y="103175"/>
                  </a:lnTo>
                  <a:lnTo>
                    <a:pt x="18388" y="142925"/>
                  </a:lnTo>
                  <a:lnTo>
                    <a:pt x="4753" y="186850"/>
                  </a:lnTo>
                  <a:lnTo>
                    <a:pt x="0" y="234010"/>
                  </a:lnTo>
                  <a:lnTo>
                    <a:pt x="4753" y="281169"/>
                  </a:lnTo>
                  <a:lnTo>
                    <a:pt x="18388" y="325093"/>
                  </a:lnTo>
                  <a:lnTo>
                    <a:pt x="39962" y="364841"/>
                  </a:lnTo>
                  <a:lnTo>
                    <a:pt x="68535" y="399472"/>
                  </a:lnTo>
                  <a:lnTo>
                    <a:pt x="103166" y="428045"/>
                  </a:lnTo>
                  <a:lnTo>
                    <a:pt x="142914" y="449619"/>
                  </a:lnTo>
                  <a:lnTo>
                    <a:pt x="186838" y="463253"/>
                  </a:lnTo>
                  <a:lnTo>
                    <a:pt x="233997" y="468007"/>
                  </a:lnTo>
                  <a:lnTo>
                    <a:pt x="281156" y="463253"/>
                  </a:lnTo>
                  <a:lnTo>
                    <a:pt x="325080" y="449619"/>
                  </a:lnTo>
                  <a:lnTo>
                    <a:pt x="364828" y="428045"/>
                  </a:lnTo>
                  <a:lnTo>
                    <a:pt x="399459" y="399472"/>
                  </a:lnTo>
                  <a:lnTo>
                    <a:pt x="428032" y="364841"/>
                  </a:lnTo>
                  <a:lnTo>
                    <a:pt x="449606" y="325093"/>
                  </a:lnTo>
                  <a:lnTo>
                    <a:pt x="463241" y="281169"/>
                  </a:lnTo>
                  <a:lnTo>
                    <a:pt x="467995" y="234010"/>
                  </a:lnTo>
                  <a:lnTo>
                    <a:pt x="463241" y="186850"/>
                  </a:lnTo>
                  <a:lnTo>
                    <a:pt x="449606" y="142925"/>
                  </a:lnTo>
                  <a:lnTo>
                    <a:pt x="428032" y="103175"/>
                  </a:lnTo>
                  <a:lnTo>
                    <a:pt x="399459" y="68541"/>
                  </a:lnTo>
                  <a:lnTo>
                    <a:pt x="364828" y="39966"/>
                  </a:lnTo>
                  <a:lnTo>
                    <a:pt x="325080" y="18390"/>
                  </a:lnTo>
                  <a:lnTo>
                    <a:pt x="281156" y="4754"/>
                  </a:lnTo>
                  <a:lnTo>
                    <a:pt x="233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7760" y="537471"/>
              <a:ext cx="90906" cy="253517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7197900" y="10337624"/>
            <a:ext cx="208915" cy="1384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fld>
            <a:endParaRPr spc="-2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588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object 2"/>
          <p:cNvGrpSpPr/>
          <p:nvPr/>
        </p:nvGrpSpPr>
        <p:grpSpPr>
          <a:xfrm>
            <a:off x="0" y="12"/>
            <a:ext cx="7560309" cy="1804035"/>
            <a:chOff x="0" y="12"/>
            <a:chExt cx="7560309" cy="1804035"/>
          </a:xfrm>
        </p:grpSpPr>
        <p:sp>
          <p:nvSpPr>
            <p:cNvPr id="30" name="object 3"/>
            <p:cNvSpPr/>
            <p:nvPr/>
          </p:nvSpPr>
          <p:spPr>
            <a:xfrm>
              <a:off x="0" y="12"/>
              <a:ext cx="7560309" cy="1188085"/>
            </a:xfrm>
            <a:custGeom>
              <a:avLst/>
              <a:gdLst/>
              <a:ahLst/>
              <a:cxnLst/>
              <a:rect l="l" t="t" r="r" b="b"/>
              <a:pathLst>
                <a:path w="7560309" h="1188085">
                  <a:moveTo>
                    <a:pt x="7559992" y="0"/>
                  </a:moveTo>
                  <a:lnTo>
                    <a:pt x="0" y="0"/>
                  </a:lnTo>
                  <a:lnTo>
                    <a:pt x="0" y="1187996"/>
                  </a:lnTo>
                  <a:lnTo>
                    <a:pt x="7559992" y="1187996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object 4"/>
            <p:cNvSpPr/>
            <p:nvPr/>
          </p:nvSpPr>
          <p:spPr>
            <a:xfrm>
              <a:off x="0" y="1188008"/>
              <a:ext cx="7560309" cy="615950"/>
            </a:xfrm>
            <a:custGeom>
              <a:avLst/>
              <a:gdLst/>
              <a:ahLst/>
              <a:cxnLst/>
              <a:rect l="l" t="t" r="r" b="b"/>
              <a:pathLst>
                <a:path w="7560309" h="615950">
                  <a:moveTo>
                    <a:pt x="7559992" y="0"/>
                  </a:moveTo>
                  <a:lnTo>
                    <a:pt x="0" y="0"/>
                  </a:lnTo>
                  <a:lnTo>
                    <a:pt x="0" y="615594"/>
                  </a:lnTo>
                  <a:lnTo>
                    <a:pt x="7559992" y="615594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2" name="object 7"/>
          <p:cNvSpPr/>
          <p:nvPr/>
        </p:nvSpPr>
        <p:spPr>
          <a:xfrm>
            <a:off x="2430218" y="432004"/>
            <a:ext cx="1249680" cy="471170"/>
          </a:xfrm>
          <a:custGeom>
            <a:avLst/>
            <a:gdLst/>
            <a:ahLst/>
            <a:cxnLst/>
            <a:rect l="l" t="t" r="r" b="b"/>
            <a:pathLst>
              <a:path w="1249679" h="471169">
                <a:moveTo>
                  <a:pt x="1005751" y="0"/>
                </a:moveTo>
                <a:lnTo>
                  <a:pt x="243624" y="0"/>
                </a:lnTo>
                <a:lnTo>
                  <a:pt x="194523" y="4782"/>
                </a:lnTo>
                <a:lnTo>
                  <a:pt x="148791" y="18499"/>
                </a:lnTo>
                <a:lnTo>
                  <a:pt x="107408" y="40205"/>
                </a:lnTo>
                <a:lnTo>
                  <a:pt x="71353" y="68951"/>
                </a:lnTo>
                <a:lnTo>
                  <a:pt x="41605" y="103792"/>
                </a:lnTo>
                <a:lnTo>
                  <a:pt x="19144" y="143782"/>
                </a:lnTo>
                <a:lnTo>
                  <a:pt x="4949" y="187973"/>
                </a:lnTo>
                <a:lnTo>
                  <a:pt x="0" y="235419"/>
                </a:lnTo>
                <a:lnTo>
                  <a:pt x="4949" y="282866"/>
                </a:lnTo>
                <a:lnTo>
                  <a:pt x="19144" y="327059"/>
                </a:lnTo>
                <a:lnTo>
                  <a:pt x="41605" y="367051"/>
                </a:lnTo>
                <a:lnTo>
                  <a:pt x="71353" y="401894"/>
                </a:lnTo>
                <a:lnTo>
                  <a:pt x="107408" y="430643"/>
                </a:lnTo>
                <a:lnTo>
                  <a:pt x="148791" y="452350"/>
                </a:lnTo>
                <a:lnTo>
                  <a:pt x="194523" y="466069"/>
                </a:lnTo>
                <a:lnTo>
                  <a:pt x="243624" y="470852"/>
                </a:lnTo>
                <a:lnTo>
                  <a:pt x="1005751" y="470852"/>
                </a:lnTo>
                <a:lnTo>
                  <a:pt x="1054848" y="466069"/>
                </a:lnTo>
                <a:lnTo>
                  <a:pt x="1100578" y="452350"/>
                </a:lnTo>
                <a:lnTo>
                  <a:pt x="1141960" y="430643"/>
                </a:lnTo>
                <a:lnTo>
                  <a:pt x="1178017" y="401894"/>
                </a:lnTo>
                <a:lnTo>
                  <a:pt x="1207766" y="367051"/>
                </a:lnTo>
                <a:lnTo>
                  <a:pt x="1230229" y="327059"/>
                </a:lnTo>
                <a:lnTo>
                  <a:pt x="1244425" y="282866"/>
                </a:lnTo>
                <a:lnTo>
                  <a:pt x="1249375" y="235419"/>
                </a:lnTo>
                <a:lnTo>
                  <a:pt x="1244425" y="187973"/>
                </a:lnTo>
                <a:lnTo>
                  <a:pt x="1230229" y="143782"/>
                </a:lnTo>
                <a:lnTo>
                  <a:pt x="1207766" y="103792"/>
                </a:lnTo>
                <a:lnTo>
                  <a:pt x="1178017" y="68951"/>
                </a:lnTo>
                <a:lnTo>
                  <a:pt x="1141960" y="40205"/>
                </a:lnTo>
                <a:lnTo>
                  <a:pt x="1100578" y="18499"/>
                </a:lnTo>
                <a:lnTo>
                  <a:pt x="1054848" y="4782"/>
                </a:lnTo>
                <a:lnTo>
                  <a:pt x="10057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object 8"/>
          <p:cNvSpPr txBox="1"/>
          <p:nvPr/>
        </p:nvSpPr>
        <p:spPr>
          <a:xfrm>
            <a:off x="2615892" y="528016"/>
            <a:ext cx="8788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65" dirty="0">
                <a:solidFill>
                  <a:srgbClr val="00B9B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延伸活動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34" name="object 9"/>
          <p:cNvSpPr/>
          <p:nvPr/>
        </p:nvSpPr>
        <p:spPr>
          <a:xfrm>
            <a:off x="432004" y="432007"/>
            <a:ext cx="1890395" cy="471805"/>
          </a:xfrm>
          <a:custGeom>
            <a:avLst/>
            <a:gdLst/>
            <a:ahLst/>
            <a:cxnLst/>
            <a:rect l="l" t="t" r="r" b="b"/>
            <a:pathLst>
              <a:path w="1890395" h="471805">
                <a:moveTo>
                  <a:pt x="1646123" y="0"/>
                </a:moveTo>
                <a:lnTo>
                  <a:pt x="244081" y="0"/>
                </a:lnTo>
                <a:lnTo>
                  <a:pt x="194891" y="4791"/>
                </a:lnTo>
                <a:lnTo>
                  <a:pt x="149075" y="18535"/>
                </a:lnTo>
                <a:lnTo>
                  <a:pt x="107615" y="40282"/>
                </a:lnTo>
                <a:lnTo>
                  <a:pt x="71491" y="69084"/>
                </a:lnTo>
                <a:lnTo>
                  <a:pt x="41686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2"/>
                </a:lnTo>
                <a:lnTo>
                  <a:pt x="19181" y="327687"/>
                </a:lnTo>
                <a:lnTo>
                  <a:pt x="41686" y="367754"/>
                </a:lnTo>
                <a:lnTo>
                  <a:pt x="71491" y="402664"/>
                </a:lnTo>
                <a:lnTo>
                  <a:pt x="107615" y="431468"/>
                </a:lnTo>
                <a:lnTo>
                  <a:pt x="149075" y="453216"/>
                </a:lnTo>
                <a:lnTo>
                  <a:pt x="194891" y="466961"/>
                </a:lnTo>
                <a:lnTo>
                  <a:pt x="244081" y="471754"/>
                </a:lnTo>
                <a:lnTo>
                  <a:pt x="1646123" y="471754"/>
                </a:lnTo>
                <a:lnTo>
                  <a:pt x="1695316" y="466961"/>
                </a:lnTo>
                <a:lnTo>
                  <a:pt x="1741136" y="453216"/>
                </a:lnTo>
                <a:lnTo>
                  <a:pt x="1782598" y="431468"/>
                </a:lnTo>
                <a:lnTo>
                  <a:pt x="1818724" y="402664"/>
                </a:lnTo>
                <a:lnTo>
                  <a:pt x="1848530" y="367754"/>
                </a:lnTo>
                <a:lnTo>
                  <a:pt x="1871035" y="327687"/>
                </a:lnTo>
                <a:lnTo>
                  <a:pt x="1885258" y="283412"/>
                </a:lnTo>
                <a:lnTo>
                  <a:pt x="1890217" y="235877"/>
                </a:lnTo>
                <a:lnTo>
                  <a:pt x="1885258" y="188338"/>
                </a:lnTo>
                <a:lnTo>
                  <a:pt x="1871035" y="144060"/>
                </a:lnTo>
                <a:lnTo>
                  <a:pt x="1848530" y="103993"/>
                </a:lnTo>
                <a:lnTo>
                  <a:pt x="1818724" y="69084"/>
                </a:lnTo>
                <a:lnTo>
                  <a:pt x="1782598" y="40282"/>
                </a:lnTo>
                <a:lnTo>
                  <a:pt x="1741136" y="18535"/>
                </a:lnTo>
                <a:lnTo>
                  <a:pt x="1695316" y="4791"/>
                </a:lnTo>
                <a:lnTo>
                  <a:pt x="164612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object 10"/>
          <p:cNvSpPr txBox="1"/>
          <p:nvPr/>
        </p:nvSpPr>
        <p:spPr>
          <a:xfrm>
            <a:off x="622727" y="529198"/>
            <a:ext cx="151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7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資源循環在香港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36" name="object 11"/>
          <p:cNvGrpSpPr/>
          <p:nvPr/>
        </p:nvGrpSpPr>
        <p:grpSpPr>
          <a:xfrm>
            <a:off x="3787593" y="431998"/>
            <a:ext cx="467995" cy="468630"/>
            <a:chOff x="3787593" y="431998"/>
            <a:chExt cx="467995" cy="468630"/>
          </a:xfrm>
        </p:grpSpPr>
        <p:sp>
          <p:nvSpPr>
            <p:cNvPr id="37" name="object 12"/>
            <p:cNvSpPr/>
            <p:nvPr/>
          </p:nvSpPr>
          <p:spPr>
            <a:xfrm>
              <a:off x="3787593" y="431998"/>
              <a:ext cx="467995" cy="468630"/>
            </a:xfrm>
            <a:custGeom>
              <a:avLst/>
              <a:gdLst/>
              <a:ahLst/>
              <a:cxnLst/>
              <a:rect l="l" t="t" r="r" b="b"/>
              <a:pathLst>
                <a:path w="467995" h="468630">
                  <a:moveTo>
                    <a:pt x="233997" y="0"/>
                  </a:moveTo>
                  <a:lnTo>
                    <a:pt x="186838" y="4754"/>
                  </a:lnTo>
                  <a:lnTo>
                    <a:pt x="142914" y="18390"/>
                  </a:lnTo>
                  <a:lnTo>
                    <a:pt x="103166" y="39966"/>
                  </a:lnTo>
                  <a:lnTo>
                    <a:pt x="68535" y="68541"/>
                  </a:lnTo>
                  <a:lnTo>
                    <a:pt x="39962" y="103175"/>
                  </a:lnTo>
                  <a:lnTo>
                    <a:pt x="18388" y="142925"/>
                  </a:lnTo>
                  <a:lnTo>
                    <a:pt x="4753" y="186850"/>
                  </a:lnTo>
                  <a:lnTo>
                    <a:pt x="0" y="234010"/>
                  </a:lnTo>
                  <a:lnTo>
                    <a:pt x="4753" y="281169"/>
                  </a:lnTo>
                  <a:lnTo>
                    <a:pt x="18388" y="325093"/>
                  </a:lnTo>
                  <a:lnTo>
                    <a:pt x="39962" y="364841"/>
                  </a:lnTo>
                  <a:lnTo>
                    <a:pt x="68535" y="399472"/>
                  </a:lnTo>
                  <a:lnTo>
                    <a:pt x="103166" y="428045"/>
                  </a:lnTo>
                  <a:lnTo>
                    <a:pt x="142914" y="449619"/>
                  </a:lnTo>
                  <a:lnTo>
                    <a:pt x="186838" y="463253"/>
                  </a:lnTo>
                  <a:lnTo>
                    <a:pt x="233997" y="468007"/>
                  </a:lnTo>
                  <a:lnTo>
                    <a:pt x="281156" y="463253"/>
                  </a:lnTo>
                  <a:lnTo>
                    <a:pt x="325080" y="449619"/>
                  </a:lnTo>
                  <a:lnTo>
                    <a:pt x="364828" y="428045"/>
                  </a:lnTo>
                  <a:lnTo>
                    <a:pt x="399459" y="399472"/>
                  </a:lnTo>
                  <a:lnTo>
                    <a:pt x="428032" y="364841"/>
                  </a:lnTo>
                  <a:lnTo>
                    <a:pt x="449606" y="325093"/>
                  </a:lnTo>
                  <a:lnTo>
                    <a:pt x="463241" y="281169"/>
                  </a:lnTo>
                  <a:lnTo>
                    <a:pt x="467995" y="234010"/>
                  </a:lnTo>
                  <a:lnTo>
                    <a:pt x="463241" y="186850"/>
                  </a:lnTo>
                  <a:lnTo>
                    <a:pt x="449606" y="142925"/>
                  </a:lnTo>
                  <a:lnTo>
                    <a:pt x="428032" y="103175"/>
                  </a:lnTo>
                  <a:lnTo>
                    <a:pt x="399459" y="68541"/>
                  </a:lnTo>
                  <a:lnTo>
                    <a:pt x="364828" y="39966"/>
                  </a:lnTo>
                  <a:lnTo>
                    <a:pt x="325080" y="18390"/>
                  </a:lnTo>
                  <a:lnTo>
                    <a:pt x="281156" y="4754"/>
                  </a:lnTo>
                  <a:lnTo>
                    <a:pt x="233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8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7760" y="537471"/>
              <a:ext cx="90906" cy="253517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7197900" y="10337624"/>
            <a:ext cx="208915" cy="1384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fld>
            <a:endParaRPr spc="-2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514923"/>
              </p:ext>
            </p:extLst>
          </p:nvPr>
        </p:nvGraphicFramePr>
        <p:xfrm>
          <a:off x="359998" y="2214000"/>
          <a:ext cx="6832597" cy="3571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7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7185">
                <a:tc rowSpan="2"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評分準則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202565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評分指標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58419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分數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20256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6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2565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5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3365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4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3365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3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3365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2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3365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1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3365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256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Noto Sans HK Medium"/>
                          <a:cs typeface="Noto Sans HK Medium"/>
                        </a:rPr>
                        <a:t>舊物收集量</a:t>
                      </a:r>
                      <a:endParaRPr sz="1400">
                        <a:latin typeface="Noto Sans HK Medium"/>
                        <a:cs typeface="Noto Sans HK Medium"/>
                      </a:endParaRPr>
                    </a:p>
                  </a:txBody>
                  <a:tcPr marL="0" marR="0" marT="100330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89535" marR="1568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收集量多且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多樣化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53975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15684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收集量較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多，多樣性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一般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37795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15684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收集量一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般，多樣性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較少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37795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15684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收集量較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少，多樣性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不多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37795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89535" marR="1568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收集量少或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沒有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53975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580">
                <a:tc>
                  <a:txBody>
                    <a:bodyPr/>
                    <a:lstStyle/>
                    <a:p>
                      <a:pPr marL="381000" marR="195580" indent="-177800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400" spc="-15" dirty="0">
                          <a:solidFill>
                            <a:srgbClr val="FFFFFF"/>
                          </a:solidFill>
                          <a:latin typeface="Noto Sans HK Medium"/>
                          <a:cs typeface="Noto Sans HK Medium"/>
                        </a:rPr>
                        <a:t>設計理念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Noto Sans HK Medium"/>
                          <a:cs typeface="Noto Sans HK Medium"/>
                        </a:rPr>
                        <a:t>解說</a:t>
                      </a:r>
                      <a:endParaRPr sz="1400">
                        <a:latin typeface="Noto Sans HK Medium"/>
                        <a:cs typeface="Noto Sans HK Medium"/>
                      </a:endParaRPr>
                    </a:p>
                  </a:txBody>
                  <a:tcPr marL="0" marR="0" marT="198120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156845" algn="just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清晰、改造理念新穎、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實用性強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37795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156845" algn="just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基本清晰、改造理念較新穎、實用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性高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46355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156845" algn="just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解說一般、改造理念普通、實用性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一般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46355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1568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解說不清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晰、改造理念陳舊、實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用性普通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46355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156845" algn="just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沒有解說或說明不足、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實用性低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37795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29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solidFill>
                            <a:srgbClr val="FFFFFF"/>
                          </a:solidFill>
                          <a:latin typeface="Noto Sans HK Medium"/>
                          <a:cs typeface="Noto Sans HK Medium"/>
                        </a:rPr>
                        <a:t>美觀程度</a:t>
                      </a:r>
                      <a:endParaRPr sz="1400">
                        <a:latin typeface="Noto Sans HK Medium"/>
                        <a:cs typeface="Noto Sans HK Medium"/>
                      </a:endParaRPr>
                    </a:p>
                  </a:txBody>
                  <a:tcPr marL="0" marR="0" marT="136525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156845" algn="just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設計非常美觀及具有藝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術性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73990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設計美觀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0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設計一般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0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設計較單調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0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89535" marR="1568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不美觀或混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亂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90170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270">
                <a:tc gridSpan="6"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總分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80645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" name="object 5"/>
          <p:cNvSpPr txBox="1"/>
          <p:nvPr/>
        </p:nvSpPr>
        <p:spPr>
          <a:xfrm>
            <a:off x="419299" y="1325625"/>
            <a:ext cx="32258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95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環保課室設計大賽：統計表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</p:spTree>
    <p:extLst>
      <p:ext uri="{BB962C8B-B14F-4D97-AF65-F5344CB8AC3E}">
        <p14:creationId xmlns:p14="http://schemas.microsoft.com/office/powerpoint/2010/main" val="380434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998" y="1191758"/>
            <a:ext cx="6696075" cy="741680"/>
          </a:xfrm>
          <a:custGeom>
            <a:avLst/>
            <a:gdLst/>
            <a:ahLst/>
            <a:cxnLst/>
            <a:rect l="l" t="t" r="r" b="b"/>
            <a:pathLst>
              <a:path w="6696075" h="741680">
                <a:moveTo>
                  <a:pt x="6479997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525602"/>
                </a:lnTo>
                <a:lnTo>
                  <a:pt x="5704" y="575128"/>
                </a:lnTo>
                <a:lnTo>
                  <a:pt x="21955" y="620592"/>
                </a:lnTo>
                <a:lnTo>
                  <a:pt x="47454" y="660698"/>
                </a:lnTo>
                <a:lnTo>
                  <a:pt x="80904" y="694149"/>
                </a:lnTo>
                <a:lnTo>
                  <a:pt x="121011" y="719648"/>
                </a:lnTo>
                <a:lnTo>
                  <a:pt x="166475" y="735898"/>
                </a:lnTo>
                <a:lnTo>
                  <a:pt x="216001" y="741603"/>
                </a:lnTo>
                <a:lnTo>
                  <a:pt x="6479997" y="741603"/>
                </a:lnTo>
                <a:lnTo>
                  <a:pt x="6529527" y="735898"/>
                </a:lnTo>
                <a:lnTo>
                  <a:pt x="6574993" y="719648"/>
                </a:lnTo>
                <a:lnTo>
                  <a:pt x="6615099" y="694149"/>
                </a:lnTo>
                <a:lnTo>
                  <a:pt x="6648548" y="660698"/>
                </a:lnTo>
                <a:lnTo>
                  <a:pt x="6674045" y="620592"/>
                </a:lnTo>
                <a:lnTo>
                  <a:pt x="6690294" y="575128"/>
                </a:lnTo>
                <a:lnTo>
                  <a:pt x="6695998" y="525602"/>
                </a:lnTo>
                <a:lnTo>
                  <a:pt x="6695998" y="216001"/>
                </a:lnTo>
                <a:lnTo>
                  <a:pt x="6690294" y="166475"/>
                </a:lnTo>
                <a:lnTo>
                  <a:pt x="6674045" y="121011"/>
                </a:lnTo>
                <a:lnTo>
                  <a:pt x="6648548" y="80904"/>
                </a:lnTo>
                <a:lnTo>
                  <a:pt x="6615099" y="47454"/>
                </a:lnTo>
                <a:lnTo>
                  <a:pt x="6574993" y="21955"/>
                </a:lnTo>
                <a:lnTo>
                  <a:pt x="6529527" y="5704"/>
                </a:lnTo>
                <a:lnTo>
                  <a:pt x="6479997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0419" y="1376634"/>
            <a:ext cx="413257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105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環保課室設計大賽：設計工作紙</a:t>
            </a:r>
            <a:endParaRPr sz="2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8002" y="1328557"/>
            <a:ext cx="467995" cy="468630"/>
            <a:chOff x="648002" y="1328557"/>
            <a:chExt cx="467995" cy="468630"/>
          </a:xfrm>
        </p:grpSpPr>
        <p:sp>
          <p:nvSpPr>
            <p:cNvPr id="5" name="object 5"/>
            <p:cNvSpPr/>
            <p:nvPr/>
          </p:nvSpPr>
          <p:spPr>
            <a:xfrm>
              <a:off x="648002" y="1328557"/>
              <a:ext cx="467995" cy="468630"/>
            </a:xfrm>
            <a:custGeom>
              <a:avLst/>
              <a:gdLst/>
              <a:ahLst/>
              <a:cxnLst/>
              <a:rect l="l" t="t" r="r" b="b"/>
              <a:pathLst>
                <a:path w="467994" h="468630">
                  <a:moveTo>
                    <a:pt x="233997" y="0"/>
                  </a:moveTo>
                  <a:lnTo>
                    <a:pt x="186838" y="4754"/>
                  </a:lnTo>
                  <a:lnTo>
                    <a:pt x="142914" y="18390"/>
                  </a:lnTo>
                  <a:lnTo>
                    <a:pt x="103166" y="39966"/>
                  </a:lnTo>
                  <a:lnTo>
                    <a:pt x="68535" y="68541"/>
                  </a:lnTo>
                  <a:lnTo>
                    <a:pt x="39962" y="103175"/>
                  </a:lnTo>
                  <a:lnTo>
                    <a:pt x="18388" y="142925"/>
                  </a:lnTo>
                  <a:lnTo>
                    <a:pt x="4753" y="186850"/>
                  </a:lnTo>
                  <a:lnTo>
                    <a:pt x="0" y="234010"/>
                  </a:lnTo>
                  <a:lnTo>
                    <a:pt x="4753" y="281169"/>
                  </a:lnTo>
                  <a:lnTo>
                    <a:pt x="18388" y="325093"/>
                  </a:lnTo>
                  <a:lnTo>
                    <a:pt x="39962" y="364841"/>
                  </a:lnTo>
                  <a:lnTo>
                    <a:pt x="68535" y="399472"/>
                  </a:lnTo>
                  <a:lnTo>
                    <a:pt x="103166" y="428045"/>
                  </a:lnTo>
                  <a:lnTo>
                    <a:pt x="142914" y="449619"/>
                  </a:lnTo>
                  <a:lnTo>
                    <a:pt x="186838" y="463253"/>
                  </a:lnTo>
                  <a:lnTo>
                    <a:pt x="233997" y="468007"/>
                  </a:lnTo>
                  <a:lnTo>
                    <a:pt x="281156" y="463253"/>
                  </a:lnTo>
                  <a:lnTo>
                    <a:pt x="325080" y="449619"/>
                  </a:lnTo>
                  <a:lnTo>
                    <a:pt x="364828" y="428045"/>
                  </a:lnTo>
                  <a:lnTo>
                    <a:pt x="399459" y="399472"/>
                  </a:lnTo>
                  <a:lnTo>
                    <a:pt x="428032" y="364841"/>
                  </a:lnTo>
                  <a:lnTo>
                    <a:pt x="449606" y="325093"/>
                  </a:lnTo>
                  <a:lnTo>
                    <a:pt x="463241" y="281169"/>
                  </a:lnTo>
                  <a:lnTo>
                    <a:pt x="467994" y="234010"/>
                  </a:lnTo>
                  <a:lnTo>
                    <a:pt x="463241" y="186850"/>
                  </a:lnTo>
                  <a:lnTo>
                    <a:pt x="449606" y="142925"/>
                  </a:lnTo>
                  <a:lnTo>
                    <a:pt x="428032" y="103175"/>
                  </a:lnTo>
                  <a:lnTo>
                    <a:pt x="399459" y="68541"/>
                  </a:lnTo>
                  <a:lnTo>
                    <a:pt x="364828" y="39966"/>
                  </a:lnTo>
                  <a:lnTo>
                    <a:pt x="325080" y="18390"/>
                  </a:lnTo>
                  <a:lnTo>
                    <a:pt x="281156" y="4754"/>
                  </a:lnTo>
                  <a:lnTo>
                    <a:pt x="233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023" y="1450722"/>
              <a:ext cx="218928" cy="218450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2430221" y="432007"/>
            <a:ext cx="1278255" cy="471805"/>
          </a:xfrm>
          <a:custGeom>
            <a:avLst/>
            <a:gdLst/>
            <a:ahLst/>
            <a:cxnLst/>
            <a:rect l="l" t="t" r="r" b="b"/>
            <a:pathLst>
              <a:path w="1278254" h="471805">
                <a:moveTo>
                  <a:pt x="1034122" y="0"/>
                </a:moveTo>
                <a:lnTo>
                  <a:pt x="244081" y="0"/>
                </a:lnTo>
                <a:lnTo>
                  <a:pt x="194891" y="4791"/>
                </a:lnTo>
                <a:lnTo>
                  <a:pt x="149075" y="18535"/>
                </a:lnTo>
                <a:lnTo>
                  <a:pt x="107615" y="40282"/>
                </a:lnTo>
                <a:lnTo>
                  <a:pt x="71491" y="69084"/>
                </a:lnTo>
                <a:lnTo>
                  <a:pt x="41686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2"/>
                </a:lnTo>
                <a:lnTo>
                  <a:pt x="19181" y="327687"/>
                </a:lnTo>
                <a:lnTo>
                  <a:pt x="41686" y="367754"/>
                </a:lnTo>
                <a:lnTo>
                  <a:pt x="71491" y="402664"/>
                </a:lnTo>
                <a:lnTo>
                  <a:pt x="107615" y="431468"/>
                </a:lnTo>
                <a:lnTo>
                  <a:pt x="149075" y="453216"/>
                </a:lnTo>
                <a:lnTo>
                  <a:pt x="194891" y="466961"/>
                </a:lnTo>
                <a:lnTo>
                  <a:pt x="244081" y="471754"/>
                </a:lnTo>
                <a:lnTo>
                  <a:pt x="1034122" y="471754"/>
                </a:lnTo>
                <a:lnTo>
                  <a:pt x="1083316" y="466961"/>
                </a:lnTo>
                <a:lnTo>
                  <a:pt x="1129135" y="453216"/>
                </a:lnTo>
                <a:lnTo>
                  <a:pt x="1170598" y="431468"/>
                </a:lnTo>
                <a:lnTo>
                  <a:pt x="1206723" y="402664"/>
                </a:lnTo>
                <a:lnTo>
                  <a:pt x="1236529" y="367754"/>
                </a:lnTo>
                <a:lnTo>
                  <a:pt x="1259034" y="327687"/>
                </a:lnTo>
                <a:lnTo>
                  <a:pt x="1273257" y="283412"/>
                </a:lnTo>
                <a:lnTo>
                  <a:pt x="1278216" y="235877"/>
                </a:lnTo>
                <a:lnTo>
                  <a:pt x="1273257" y="188338"/>
                </a:lnTo>
                <a:lnTo>
                  <a:pt x="1259034" y="144060"/>
                </a:lnTo>
                <a:lnTo>
                  <a:pt x="1236529" y="103993"/>
                </a:lnTo>
                <a:lnTo>
                  <a:pt x="1206723" y="69084"/>
                </a:lnTo>
                <a:lnTo>
                  <a:pt x="1170598" y="40282"/>
                </a:lnTo>
                <a:lnTo>
                  <a:pt x="1129135" y="18535"/>
                </a:lnTo>
                <a:lnTo>
                  <a:pt x="1083316" y="4791"/>
                </a:lnTo>
                <a:lnTo>
                  <a:pt x="1034122" y="0"/>
                </a:lnTo>
                <a:close/>
              </a:path>
            </a:pathLst>
          </a:custGeom>
          <a:solidFill>
            <a:srgbClr val="00B9B5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34983" y="529198"/>
            <a:ext cx="8788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65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延伸活動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01962" y="441529"/>
            <a:ext cx="2130425" cy="452120"/>
          </a:xfrm>
          <a:custGeom>
            <a:avLst/>
            <a:gdLst/>
            <a:ahLst/>
            <a:cxnLst/>
            <a:rect l="l" t="t" r="r" b="b"/>
            <a:pathLst>
              <a:path w="2130425" h="452119">
                <a:moveTo>
                  <a:pt x="1896224" y="451802"/>
                </a:moveTo>
                <a:lnTo>
                  <a:pt x="1943344" y="447205"/>
                </a:lnTo>
                <a:lnTo>
                  <a:pt x="1987259" y="434022"/>
                </a:lnTo>
                <a:lnTo>
                  <a:pt x="2027020" y="413170"/>
                </a:lnTo>
                <a:lnTo>
                  <a:pt x="2061679" y="385564"/>
                </a:lnTo>
                <a:lnTo>
                  <a:pt x="2090288" y="352118"/>
                </a:lnTo>
                <a:lnTo>
                  <a:pt x="2111897" y="313747"/>
                </a:lnTo>
                <a:lnTo>
                  <a:pt x="2125558" y="271368"/>
                </a:lnTo>
                <a:lnTo>
                  <a:pt x="2130323" y="225894"/>
                </a:lnTo>
                <a:lnTo>
                  <a:pt x="2125558" y="180425"/>
                </a:lnTo>
                <a:lnTo>
                  <a:pt x="2111897" y="138049"/>
                </a:lnTo>
                <a:lnTo>
                  <a:pt x="2090288" y="99681"/>
                </a:lnTo>
                <a:lnTo>
                  <a:pt x="2061679" y="66236"/>
                </a:lnTo>
                <a:lnTo>
                  <a:pt x="2027020" y="38631"/>
                </a:lnTo>
                <a:lnTo>
                  <a:pt x="1987259" y="17779"/>
                </a:lnTo>
                <a:lnTo>
                  <a:pt x="1943344" y="4597"/>
                </a:lnTo>
                <a:lnTo>
                  <a:pt x="1896224" y="0"/>
                </a:lnTo>
                <a:lnTo>
                  <a:pt x="234086" y="0"/>
                </a:lnTo>
                <a:lnTo>
                  <a:pt x="186970" y="4597"/>
                </a:lnTo>
                <a:lnTo>
                  <a:pt x="143058" y="17779"/>
                </a:lnTo>
                <a:lnTo>
                  <a:pt x="103299" y="38631"/>
                </a:lnTo>
                <a:lnTo>
                  <a:pt x="68641" y="66236"/>
                </a:lnTo>
                <a:lnTo>
                  <a:pt x="40034" y="99681"/>
                </a:lnTo>
                <a:lnTo>
                  <a:pt x="18425" y="138049"/>
                </a:lnTo>
                <a:lnTo>
                  <a:pt x="4764" y="180425"/>
                </a:lnTo>
                <a:lnTo>
                  <a:pt x="0" y="225894"/>
                </a:lnTo>
                <a:lnTo>
                  <a:pt x="4764" y="271368"/>
                </a:lnTo>
                <a:lnTo>
                  <a:pt x="18425" y="313747"/>
                </a:lnTo>
                <a:lnTo>
                  <a:pt x="40034" y="352118"/>
                </a:lnTo>
                <a:lnTo>
                  <a:pt x="68641" y="385564"/>
                </a:lnTo>
                <a:lnTo>
                  <a:pt x="103299" y="413170"/>
                </a:lnTo>
                <a:lnTo>
                  <a:pt x="143058" y="434022"/>
                </a:lnTo>
                <a:lnTo>
                  <a:pt x="186970" y="447205"/>
                </a:lnTo>
                <a:lnTo>
                  <a:pt x="234086" y="451802"/>
                </a:lnTo>
                <a:lnTo>
                  <a:pt x="1896224" y="451802"/>
                </a:lnTo>
                <a:close/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8108" y="528016"/>
            <a:ext cx="4521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5" dirty="0">
                <a:solidFill>
                  <a:srgbClr val="00B9B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姓名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55807" y="446929"/>
            <a:ext cx="0" cy="441325"/>
          </a:xfrm>
          <a:custGeom>
            <a:avLst/>
            <a:gdLst/>
            <a:ahLst/>
            <a:cxnLst/>
            <a:rect l="l" t="t" r="r" b="b"/>
            <a:pathLst>
              <a:path h="441325">
                <a:moveTo>
                  <a:pt x="0" y="0"/>
                </a:moveTo>
                <a:lnTo>
                  <a:pt x="0" y="441007"/>
                </a:lnTo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31998" y="3991748"/>
            <a:ext cx="6696075" cy="1698625"/>
            <a:chOff x="431998" y="3991748"/>
            <a:chExt cx="6696075" cy="1698625"/>
          </a:xfrm>
        </p:grpSpPr>
        <p:sp>
          <p:nvSpPr>
            <p:cNvPr id="13" name="object 13"/>
            <p:cNvSpPr/>
            <p:nvPr/>
          </p:nvSpPr>
          <p:spPr>
            <a:xfrm>
              <a:off x="441528" y="4001273"/>
              <a:ext cx="1333500" cy="1679575"/>
            </a:xfrm>
            <a:custGeom>
              <a:avLst/>
              <a:gdLst/>
              <a:ahLst/>
              <a:cxnLst/>
              <a:rect l="l" t="t" r="r" b="b"/>
              <a:pathLst>
                <a:path w="1333500" h="1679575">
                  <a:moveTo>
                    <a:pt x="1333271" y="0"/>
                  </a:moveTo>
                  <a:lnTo>
                    <a:pt x="216001" y="0"/>
                  </a:lnTo>
                  <a:lnTo>
                    <a:pt x="166471" y="5704"/>
                  </a:lnTo>
                  <a:lnTo>
                    <a:pt x="121005" y="21955"/>
                  </a:lnTo>
                  <a:lnTo>
                    <a:pt x="80899" y="47454"/>
                  </a:lnTo>
                  <a:lnTo>
                    <a:pt x="47450" y="80904"/>
                  </a:lnTo>
                  <a:lnTo>
                    <a:pt x="21953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463332"/>
                  </a:lnTo>
                  <a:lnTo>
                    <a:pt x="5704" y="1512862"/>
                  </a:lnTo>
                  <a:lnTo>
                    <a:pt x="21953" y="1558328"/>
                  </a:lnTo>
                  <a:lnTo>
                    <a:pt x="47450" y="1598434"/>
                  </a:lnTo>
                  <a:lnTo>
                    <a:pt x="80899" y="1631883"/>
                  </a:lnTo>
                  <a:lnTo>
                    <a:pt x="121005" y="1657380"/>
                  </a:lnTo>
                  <a:lnTo>
                    <a:pt x="166471" y="1673629"/>
                  </a:lnTo>
                  <a:lnTo>
                    <a:pt x="216001" y="1679333"/>
                  </a:lnTo>
                  <a:lnTo>
                    <a:pt x="1333271" y="1679333"/>
                  </a:lnTo>
                  <a:lnTo>
                    <a:pt x="1333271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41528" y="4001273"/>
              <a:ext cx="1333500" cy="1679575"/>
            </a:xfrm>
            <a:custGeom>
              <a:avLst/>
              <a:gdLst/>
              <a:ahLst/>
              <a:cxnLst/>
              <a:rect l="l" t="t" r="r" b="b"/>
              <a:pathLst>
                <a:path w="1333500" h="1679575">
                  <a:moveTo>
                    <a:pt x="1333271" y="0"/>
                  </a:moveTo>
                  <a:lnTo>
                    <a:pt x="216001" y="0"/>
                  </a:lnTo>
                  <a:lnTo>
                    <a:pt x="166471" y="5704"/>
                  </a:lnTo>
                  <a:lnTo>
                    <a:pt x="121005" y="21955"/>
                  </a:lnTo>
                  <a:lnTo>
                    <a:pt x="80899" y="47454"/>
                  </a:lnTo>
                  <a:lnTo>
                    <a:pt x="47450" y="80904"/>
                  </a:lnTo>
                  <a:lnTo>
                    <a:pt x="21953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463332"/>
                  </a:lnTo>
                  <a:lnTo>
                    <a:pt x="5704" y="1512862"/>
                  </a:lnTo>
                  <a:lnTo>
                    <a:pt x="21953" y="1558328"/>
                  </a:lnTo>
                  <a:lnTo>
                    <a:pt x="47450" y="1598434"/>
                  </a:lnTo>
                  <a:lnTo>
                    <a:pt x="80899" y="1631883"/>
                  </a:lnTo>
                  <a:lnTo>
                    <a:pt x="121005" y="1657380"/>
                  </a:lnTo>
                  <a:lnTo>
                    <a:pt x="166471" y="1673629"/>
                  </a:lnTo>
                  <a:lnTo>
                    <a:pt x="216001" y="1679333"/>
                  </a:lnTo>
                  <a:lnTo>
                    <a:pt x="1333271" y="1679333"/>
                  </a:lnTo>
                  <a:lnTo>
                    <a:pt x="133327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41523" y="4001273"/>
              <a:ext cx="6677025" cy="1679575"/>
            </a:xfrm>
            <a:custGeom>
              <a:avLst/>
              <a:gdLst/>
              <a:ahLst/>
              <a:cxnLst/>
              <a:rect l="l" t="t" r="r" b="b"/>
              <a:pathLst>
                <a:path w="6677025" h="167957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463344"/>
                  </a:lnTo>
                  <a:lnTo>
                    <a:pt x="5704" y="1512870"/>
                  </a:lnTo>
                  <a:lnTo>
                    <a:pt x="21955" y="1558332"/>
                  </a:lnTo>
                  <a:lnTo>
                    <a:pt x="47454" y="1598436"/>
                  </a:lnTo>
                  <a:lnTo>
                    <a:pt x="80904" y="1631884"/>
                  </a:lnTo>
                  <a:lnTo>
                    <a:pt x="121011" y="1657380"/>
                  </a:lnTo>
                  <a:lnTo>
                    <a:pt x="166475" y="1673629"/>
                  </a:lnTo>
                  <a:lnTo>
                    <a:pt x="216001" y="1679333"/>
                  </a:lnTo>
                  <a:lnTo>
                    <a:pt x="6460947" y="1679333"/>
                  </a:lnTo>
                  <a:lnTo>
                    <a:pt x="6510477" y="1673629"/>
                  </a:lnTo>
                  <a:lnTo>
                    <a:pt x="6555943" y="1657380"/>
                  </a:lnTo>
                  <a:lnTo>
                    <a:pt x="6596049" y="1631884"/>
                  </a:lnTo>
                  <a:lnTo>
                    <a:pt x="6629498" y="1598436"/>
                  </a:lnTo>
                  <a:lnTo>
                    <a:pt x="6654995" y="1558332"/>
                  </a:lnTo>
                  <a:lnTo>
                    <a:pt x="6671244" y="1512870"/>
                  </a:lnTo>
                  <a:lnTo>
                    <a:pt x="6676948" y="1463344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42072" y="4808006"/>
            <a:ext cx="9366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舊物改造圖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31998" y="5870133"/>
            <a:ext cx="6696075" cy="1338580"/>
            <a:chOff x="431998" y="5870133"/>
            <a:chExt cx="6696075" cy="1338580"/>
          </a:xfrm>
        </p:grpSpPr>
        <p:sp>
          <p:nvSpPr>
            <p:cNvPr id="18" name="object 18"/>
            <p:cNvSpPr/>
            <p:nvPr/>
          </p:nvSpPr>
          <p:spPr>
            <a:xfrm>
              <a:off x="441528" y="5879658"/>
              <a:ext cx="1333500" cy="1319530"/>
            </a:xfrm>
            <a:custGeom>
              <a:avLst/>
              <a:gdLst/>
              <a:ahLst/>
              <a:cxnLst/>
              <a:rect l="l" t="t" r="r" b="b"/>
              <a:pathLst>
                <a:path w="1333500" h="1319529">
                  <a:moveTo>
                    <a:pt x="1333271" y="0"/>
                  </a:moveTo>
                  <a:lnTo>
                    <a:pt x="216001" y="0"/>
                  </a:lnTo>
                  <a:lnTo>
                    <a:pt x="166471" y="5704"/>
                  </a:lnTo>
                  <a:lnTo>
                    <a:pt x="121005" y="21955"/>
                  </a:lnTo>
                  <a:lnTo>
                    <a:pt x="80899" y="47454"/>
                  </a:lnTo>
                  <a:lnTo>
                    <a:pt x="47450" y="80904"/>
                  </a:lnTo>
                  <a:lnTo>
                    <a:pt x="21953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103337"/>
                  </a:lnTo>
                  <a:lnTo>
                    <a:pt x="5704" y="1152864"/>
                  </a:lnTo>
                  <a:lnTo>
                    <a:pt x="21953" y="1198328"/>
                  </a:lnTo>
                  <a:lnTo>
                    <a:pt x="47450" y="1238434"/>
                  </a:lnTo>
                  <a:lnTo>
                    <a:pt x="80899" y="1271885"/>
                  </a:lnTo>
                  <a:lnTo>
                    <a:pt x="121005" y="1297384"/>
                  </a:lnTo>
                  <a:lnTo>
                    <a:pt x="166471" y="1313634"/>
                  </a:lnTo>
                  <a:lnTo>
                    <a:pt x="216001" y="1319339"/>
                  </a:lnTo>
                  <a:lnTo>
                    <a:pt x="1333271" y="1319339"/>
                  </a:lnTo>
                  <a:lnTo>
                    <a:pt x="1333271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41528" y="5879658"/>
              <a:ext cx="1333500" cy="1319530"/>
            </a:xfrm>
            <a:custGeom>
              <a:avLst/>
              <a:gdLst/>
              <a:ahLst/>
              <a:cxnLst/>
              <a:rect l="l" t="t" r="r" b="b"/>
              <a:pathLst>
                <a:path w="1333500" h="1319529">
                  <a:moveTo>
                    <a:pt x="1333271" y="0"/>
                  </a:moveTo>
                  <a:lnTo>
                    <a:pt x="216001" y="0"/>
                  </a:lnTo>
                  <a:lnTo>
                    <a:pt x="166471" y="5704"/>
                  </a:lnTo>
                  <a:lnTo>
                    <a:pt x="121005" y="21955"/>
                  </a:lnTo>
                  <a:lnTo>
                    <a:pt x="80899" y="47454"/>
                  </a:lnTo>
                  <a:lnTo>
                    <a:pt x="47450" y="80904"/>
                  </a:lnTo>
                  <a:lnTo>
                    <a:pt x="21953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103337"/>
                  </a:lnTo>
                  <a:lnTo>
                    <a:pt x="5704" y="1152864"/>
                  </a:lnTo>
                  <a:lnTo>
                    <a:pt x="21953" y="1198328"/>
                  </a:lnTo>
                  <a:lnTo>
                    <a:pt x="47450" y="1238434"/>
                  </a:lnTo>
                  <a:lnTo>
                    <a:pt x="80899" y="1271885"/>
                  </a:lnTo>
                  <a:lnTo>
                    <a:pt x="121005" y="1297384"/>
                  </a:lnTo>
                  <a:lnTo>
                    <a:pt x="166471" y="1313634"/>
                  </a:lnTo>
                  <a:lnTo>
                    <a:pt x="216001" y="1319339"/>
                  </a:lnTo>
                  <a:lnTo>
                    <a:pt x="1333271" y="1319339"/>
                  </a:lnTo>
                  <a:lnTo>
                    <a:pt x="133327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41523" y="5879658"/>
              <a:ext cx="6677025" cy="1319530"/>
            </a:xfrm>
            <a:custGeom>
              <a:avLst/>
              <a:gdLst/>
              <a:ahLst/>
              <a:cxnLst/>
              <a:rect l="l" t="t" r="r" b="b"/>
              <a:pathLst>
                <a:path w="6677025" h="1319529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103337"/>
                  </a:lnTo>
                  <a:lnTo>
                    <a:pt x="5704" y="1152868"/>
                  </a:lnTo>
                  <a:lnTo>
                    <a:pt x="21955" y="1198334"/>
                  </a:lnTo>
                  <a:lnTo>
                    <a:pt x="47454" y="1238439"/>
                  </a:lnTo>
                  <a:lnTo>
                    <a:pt x="80904" y="1271889"/>
                  </a:lnTo>
                  <a:lnTo>
                    <a:pt x="121011" y="1297386"/>
                  </a:lnTo>
                  <a:lnTo>
                    <a:pt x="166475" y="1313635"/>
                  </a:lnTo>
                  <a:lnTo>
                    <a:pt x="216001" y="1319339"/>
                  </a:lnTo>
                  <a:lnTo>
                    <a:pt x="6460947" y="1319339"/>
                  </a:lnTo>
                  <a:lnTo>
                    <a:pt x="6510477" y="1313635"/>
                  </a:lnTo>
                  <a:lnTo>
                    <a:pt x="6555943" y="1297386"/>
                  </a:lnTo>
                  <a:lnTo>
                    <a:pt x="6596049" y="1271889"/>
                  </a:lnTo>
                  <a:lnTo>
                    <a:pt x="6629498" y="1238439"/>
                  </a:lnTo>
                  <a:lnTo>
                    <a:pt x="6654995" y="1198334"/>
                  </a:lnTo>
                  <a:lnTo>
                    <a:pt x="6671244" y="1152868"/>
                  </a:lnTo>
                  <a:lnTo>
                    <a:pt x="6676948" y="1103337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776933" y="5879028"/>
              <a:ext cx="0" cy="1320800"/>
            </a:xfrm>
            <a:custGeom>
              <a:avLst/>
              <a:gdLst/>
              <a:ahLst/>
              <a:cxnLst/>
              <a:rect l="l" t="t" r="r" b="b"/>
              <a:pathLst>
                <a:path h="1320800">
                  <a:moveTo>
                    <a:pt x="0" y="0"/>
                  </a:moveTo>
                  <a:lnTo>
                    <a:pt x="0" y="1320596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967999" y="6208406"/>
              <a:ext cx="4980305" cy="0"/>
            </a:xfrm>
            <a:custGeom>
              <a:avLst/>
              <a:gdLst/>
              <a:ahLst/>
              <a:cxnLst/>
              <a:rect l="l" t="t" r="r" b="b"/>
              <a:pathLst>
                <a:path w="4980305">
                  <a:moveTo>
                    <a:pt x="0" y="0"/>
                  </a:moveTo>
                  <a:lnTo>
                    <a:pt x="498000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967999" y="6541931"/>
              <a:ext cx="4980305" cy="0"/>
            </a:xfrm>
            <a:custGeom>
              <a:avLst/>
              <a:gdLst/>
              <a:ahLst/>
              <a:cxnLst/>
              <a:rect l="l" t="t" r="r" b="b"/>
              <a:pathLst>
                <a:path w="4980305">
                  <a:moveTo>
                    <a:pt x="0" y="0"/>
                  </a:moveTo>
                  <a:lnTo>
                    <a:pt x="498000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967999" y="6875455"/>
              <a:ext cx="4980305" cy="0"/>
            </a:xfrm>
            <a:custGeom>
              <a:avLst/>
              <a:gdLst/>
              <a:ahLst/>
              <a:cxnLst/>
              <a:rect l="l" t="t" r="r" b="b"/>
              <a:pathLst>
                <a:path w="4980305">
                  <a:moveTo>
                    <a:pt x="0" y="0"/>
                  </a:moveTo>
                  <a:lnTo>
                    <a:pt x="498000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93434" y="6248753"/>
            <a:ext cx="1229995" cy="5334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420"/>
              </a:spcBef>
            </a:pPr>
            <a:r>
              <a:rPr sz="1400" b="1" spc="-1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設計闡述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400" b="1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（50-100</a:t>
            </a:r>
            <a:r>
              <a:rPr sz="1400" b="1" spc="15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 字</a:t>
            </a:r>
            <a:r>
              <a:rPr sz="1400" b="1" spc="-5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）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31998" y="8186908"/>
            <a:ext cx="6696075" cy="2058670"/>
            <a:chOff x="431998" y="8186908"/>
            <a:chExt cx="6696075" cy="2058670"/>
          </a:xfrm>
        </p:grpSpPr>
        <p:sp>
          <p:nvSpPr>
            <p:cNvPr id="27" name="object 27"/>
            <p:cNvSpPr/>
            <p:nvPr/>
          </p:nvSpPr>
          <p:spPr>
            <a:xfrm>
              <a:off x="1160995" y="8206718"/>
              <a:ext cx="5953125" cy="351155"/>
            </a:xfrm>
            <a:custGeom>
              <a:avLst/>
              <a:gdLst/>
              <a:ahLst/>
              <a:cxnLst/>
              <a:rect l="l" t="t" r="r" b="b"/>
              <a:pathLst>
                <a:path w="5953125" h="351154">
                  <a:moveTo>
                    <a:pt x="5772607" y="0"/>
                  </a:moveTo>
                  <a:lnTo>
                    <a:pt x="952" y="0"/>
                  </a:lnTo>
                  <a:lnTo>
                    <a:pt x="0" y="952"/>
                  </a:lnTo>
                  <a:lnTo>
                    <a:pt x="0" y="350989"/>
                  </a:lnTo>
                  <a:lnTo>
                    <a:pt x="5952604" y="350989"/>
                  </a:lnTo>
                  <a:lnTo>
                    <a:pt x="5952604" y="179984"/>
                  </a:lnTo>
                  <a:lnTo>
                    <a:pt x="5946174" y="132132"/>
                  </a:lnTo>
                  <a:lnTo>
                    <a:pt x="5928027" y="89137"/>
                  </a:lnTo>
                  <a:lnTo>
                    <a:pt x="5899881" y="52711"/>
                  </a:lnTo>
                  <a:lnTo>
                    <a:pt x="5863452" y="24570"/>
                  </a:lnTo>
                  <a:lnTo>
                    <a:pt x="5820455" y="6428"/>
                  </a:lnTo>
                  <a:lnTo>
                    <a:pt x="5772607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441528" y="8196433"/>
              <a:ext cx="1333500" cy="2039620"/>
            </a:xfrm>
            <a:custGeom>
              <a:avLst/>
              <a:gdLst/>
              <a:ahLst/>
              <a:cxnLst/>
              <a:rect l="l" t="t" r="r" b="b"/>
              <a:pathLst>
                <a:path w="1333500" h="2039620">
                  <a:moveTo>
                    <a:pt x="1333271" y="0"/>
                  </a:moveTo>
                  <a:lnTo>
                    <a:pt x="216001" y="0"/>
                  </a:lnTo>
                  <a:lnTo>
                    <a:pt x="166471" y="5704"/>
                  </a:lnTo>
                  <a:lnTo>
                    <a:pt x="121005" y="21955"/>
                  </a:lnTo>
                  <a:lnTo>
                    <a:pt x="80899" y="47454"/>
                  </a:lnTo>
                  <a:lnTo>
                    <a:pt x="47450" y="80904"/>
                  </a:lnTo>
                  <a:lnTo>
                    <a:pt x="21953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823338"/>
                  </a:lnTo>
                  <a:lnTo>
                    <a:pt x="5704" y="1872865"/>
                  </a:lnTo>
                  <a:lnTo>
                    <a:pt x="21953" y="1918329"/>
                  </a:lnTo>
                  <a:lnTo>
                    <a:pt x="47450" y="1958435"/>
                  </a:lnTo>
                  <a:lnTo>
                    <a:pt x="80899" y="1991886"/>
                  </a:lnTo>
                  <a:lnTo>
                    <a:pt x="121005" y="2017385"/>
                  </a:lnTo>
                  <a:lnTo>
                    <a:pt x="166471" y="2033635"/>
                  </a:lnTo>
                  <a:lnTo>
                    <a:pt x="216001" y="2039340"/>
                  </a:lnTo>
                  <a:lnTo>
                    <a:pt x="1333271" y="2039340"/>
                  </a:lnTo>
                  <a:lnTo>
                    <a:pt x="1333271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441528" y="8196433"/>
              <a:ext cx="1333500" cy="2039620"/>
            </a:xfrm>
            <a:custGeom>
              <a:avLst/>
              <a:gdLst/>
              <a:ahLst/>
              <a:cxnLst/>
              <a:rect l="l" t="t" r="r" b="b"/>
              <a:pathLst>
                <a:path w="1333500" h="2039620">
                  <a:moveTo>
                    <a:pt x="1333271" y="0"/>
                  </a:moveTo>
                  <a:lnTo>
                    <a:pt x="216001" y="0"/>
                  </a:lnTo>
                  <a:lnTo>
                    <a:pt x="166471" y="5704"/>
                  </a:lnTo>
                  <a:lnTo>
                    <a:pt x="121005" y="21955"/>
                  </a:lnTo>
                  <a:lnTo>
                    <a:pt x="80899" y="47454"/>
                  </a:lnTo>
                  <a:lnTo>
                    <a:pt x="47450" y="80904"/>
                  </a:lnTo>
                  <a:lnTo>
                    <a:pt x="21953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823338"/>
                  </a:lnTo>
                  <a:lnTo>
                    <a:pt x="5704" y="1872865"/>
                  </a:lnTo>
                  <a:lnTo>
                    <a:pt x="21953" y="1918329"/>
                  </a:lnTo>
                  <a:lnTo>
                    <a:pt x="47450" y="1958435"/>
                  </a:lnTo>
                  <a:lnTo>
                    <a:pt x="80899" y="1991886"/>
                  </a:lnTo>
                  <a:lnTo>
                    <a:pt x="121005" y="2017385"/>
                  </a:lnTo>
                  <a:lnTo>
                    <a:pt x="166471" y="2033635"/>
                  </a:lnTo>
                  <a:lnTo>
                    <a:pt x="216001" y="2039340"/>
                  </a:lnTo>
                  <a:lnTo>
                    <a:pt x="1333271" y="2039340"/>
                  </a:lnTo>
                  <a:lnTo>
                    <a:pt x="1333271" y="0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41523" y="8196433"/>
              <a:ext cx="6677025" cy="2039620"/>
            </a:xfrm>
            <a:custGeom>
              <a:avLst/>
              <a:gdLst/>
              <a:ahLst/>
              <a:cxnLst/>
              <a:rect l="l" t="t" r="r" b="b"/>
              <a:pathLst>
                <a:path w="6677025" h="203962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823338"/>
                  </a:lnTo>
                  <a:lnTo>
                    <a:pt x="5704" y="1872865"/>
                  </a:lnTo>
                  <a:lnTo>
                    <a:pt x="21955" y="1918329"/>
                  </a:lnTo>
                  <a:lnTo>
                    <a:pt x="47454" y="1958435"/>
                  </a:lnTo>
                  <a:lnTo>
                    <a:pt x="80904" y="1991886"/>
                  </a:lnTo>
                  <a:lnTo>
                    <a:pt x="121011" y="2017385"/>
                  </a:lnTo>
                  <a:lnTo>
                    <a:pt x="166475" y="2033635"/>
                  </a:lnTo>
                  <a:lnTo>
                    <a:pt x="216001" y="2039340"/>
                  </a:lnTo>
                  <a:lnTo>
                    <a:pt x="6460947" y="2039340"/>
                  </a:lnTo>
                  <a:lnTo>
                    <a:pt x="6510477" y="2033635"/>
                  </a:lnTo>
                  <a:lnTo>
                    <a:pt x="6555943" y="2017385"/>
                  </a:lnTo>
                  <a:lnTo>
                    <a:pt x="6596049" y="1991886"/>
                  </a:lnTo>
                  <a:lnTo>
                    <a:pt x="6629498" y="1958435"/>
                  </a:lnTo>
                  <a:lnTo>
                    <a:pt x="6654995" y="1918329"/>
                  </a:lnTo>
                  <a:lnTo>
                    <a:pt x="6671244" y="1872865"/>
                  </a:lnTo>
                  <a:lnTo>
                    <a:pt x="6676948" y="1823338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31" name="object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950988"/>
              </p:ext>
            </p:extLst>
          </p:nvPr>
        </p:nvGraphicFramePr>
        <p:xfrm>
          <a:off x="431999" y="8195802"/>
          <a:ext cx="6696709" cy="20487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4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9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b="1" spc="-25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工具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69215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b="1" spc="-25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數量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19050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b="1" spc="-25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工具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69215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b="1" spc="-25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數量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72CBC9"/>
                      </a:solidFill>
                      <a:prstDash val="solid"/>
                    </a:lnL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13690">
                        <a:lnSpc>
                          <a:spcPts val="825"/>
                        </a:lnSpc>
                      </a:pPr>
                      <a:r>
                        <a:rPr sz="1400" b="1" spc="-15" dirty="0">
                          <a:solidFill>
                            <a:srgbClr val="002F2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工具清單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1430" marB="0"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T w="9525">
                      <a:solidFill>
                        <a:srgbClr val="72CBC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2" name="object 32"/>
          <p:cNvGrpSpPr/>
          <p:nvPr/>
        </p:nvGrpSpPr>
        <p:grpSpPr>
          <a:xfrm>
            <a:off x="431998" y="2113357"/>
            <a:ext cx="6696075" cy="1698625"/>
            <a:chOff x="431998" y="2113357"/>
            <a:chExt cx="6696075" cy="1698625"/>
          </a:xfrm>
        </p:grpSpPr>
        <p:sp>
          <p:nvSpPr>
            <p:cNvPr id="33" name="object 33"/>
            <p:cNvSpPr/>
            <p:nvPr/>
          </p:nvSpPr>
          <p:spPr>
            <a:xfrm>
              <a:off x="1160995" y="2133191"/>
              <a:ext cx="5953125" cy="351155"/>
            </a:xfrm>
            <a:custGeom>
              <a:avLst/>
              <a:gdLst/>
              <a:ahLst/>
              <a:cxnLst/>
              <a:rect l="l" t="t" r="r" b="b"/>
              <a:pathLst>
                <a:path w="5953125" h="351155">
                  <a:moveTo>
                    <a:pt x="5772607" y="0"/>
                  </a:moveTo>
                  <a:lnTo>
                    <a:pt x="952" y="0"/>
                  </a:lnTo>
                  <a:lnTo>
                    <a:pt x="0" y="952"/>
                  </a:lnTo>
                  <a:lnTo>
                    <a:pt x="0" y="350989"/>
                  </a:lnTo>
                  <a:lnTo>
                    <a:pt x="5952604" y="350989"/>
                  </a:lnTo>
                  <a:lnTo>
                    <a:pt x="5952604" y="179984"/>
                  </a:lnTo>
                  <a:lnTo>
                    <a:pt x="5946174" y="132132"/>
                  </a:lnTo>
                  <a:lnTo>
                    <a:pt x="5928027" y="89137"/>
                  </a:lnTo>
                  <a:lnTo>
                    <a:pt x="5899881" y="52711"/>
                  </a:lnTo>
                  <a:lnTo>
                    <a:pt x="5863452" y="24570"/>
                  </a:lnTo>
                  <a:lnTo>
                    <a:pt x="5820455" y="6428"/>
                  </a:lnTo>
                  <a:lnTo>
                    <a:pt x="5772607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41528" y="2122888"/>
              <a:ext cx="1333500" cy="1679575"/>
            </a:xfrm>
            <a:custGeom>
              <a:avLst/>
              <a:gdLst/>
              <a:ahLst/>
              <a:cxnLst/>
              <a:rect l="l" t="t" r="r" b="b"/>
              <a:pathLst>
                <a:path w="1333500" h="1679575">
                  <a:moveTo>
                    <a:pt x="1333271" y="0"/>
                  </a:moveTo>
                  <a:lnTo>
                    <a:pt x="216001" y="0"/>
                  </a:lnTo>
                  <a:lnTo>
                    <a:pt x="166471" y="5704"/>
                  </a:lnTo>
                  <a:lnTo>
                    <a:pt x="121005" y="21955"/>
                  </a:lnTo>
                  <a:lnTo>
                    <a:pt x="80899" y="47454"/>
                  </a:lnTo>
                  <a:lnTo>
                    <a:pt x="47450" y="80904"/>
                  </a:lnTo>
                  <a:lnTo>
                    <a:pt x="21953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463332"/>
                  </a:lnTo>
                  <a:lnTo>
                    <a:pt x="5704" y="1512862"/>
                  </a:lnTo>
                  <a:lnTo>
                    <a:pt x="21953" y="1558328"/>
                  </a:lnTo>
                  <a:lnTo>
                    <a:pt x="47450" y="1598434"/>
                  </a:lnTo>
                  <a:lnTo>
                    <a:pt x="80899" y="1631883"/>
                  </a:lnTo>
                  <a:lnTo>
                    <a:pt x="121005" y="1657380"/>
                  </a:lnTo>
                  <a:lnTo>
                    <a:pt x="166471" y="1673629"/>
                  </a:lnTo>
                  <a:lnTo>
                    <a:pt x="216001" y="1679333"/>
                  </a:lnTo>
                  <a:lnTo>
                    <a:pt x="1333271" y="1679333"/>
                  </a:lnTo>
                  <a:lnTo>
                    <a:pt x="1333271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441528" y="2122888"/>
              <a:ext cx="1333500" cy="1679575"/>
            </a:xfrm>
            <a:custGeom>
              <a:avLst/>
              <a:gdLst/>
              <a:ahLst/>
              <a:cxnLst/>
              <a:rect l="l" t="t" r="r" b="b"/>
              <a:pathLst>
                <a:path w="1333500" h="1679575">
                  <a:moveTo>
                    <a:pt x="1333271" y="0"/>
                  </a:moveTo>
                  <a:lnTo>
                    <a:pt x="216001" y="0"/>
                  </a:lnTo>
                  <a:lnTo>
                    <a:pt x="166471" y="5704"/>
                  </a:lnTo>
                  <a:lnTo>
                    <a:pt x="121005" y="21955"/>
                  </a:lnTo>
                  <a:lnTo>
                    <a:pt x="80899" y="47454"/>
                  </a:lnTo>
                  <a:lnTo>
                    <a:pt x="47450" y="80904"/>
                  </a:lnTo>
                  <a:lnTo>
                    <a:pt x="21953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463332"/>
                  </a:lnTo>
                  <a:lnTo>
                    <a:pt x="5704" y="1512862"/>
                  </a:lnTo>
                  <a:lnTo>
                    <a:pt x="21953" y="1558328"/>
                  </a:lnTo>
                  <a:lnTo>
                    <a:pt x="47450" y="1598434"/>
                  </a:lnTo>
                  <a:lnTo>
                    <a:pt x="80899" y="1631883"/>
                  </a:lnTo>
                  <a:lnTo>
                    <a:pt x="121005" y="1657380"/>
                  </a:lnTo>
                  <a:lnTo>
                    <a:pt x="166471" y="1673629"/>
                  </a:lnTo>
                  <a:lnTo>
                    <a:pt x="216001" y="1679333"/>
                  </a:lnTo>
                  <a:lnTo>
                    <a:pt x="1333271" y="1679333"/>
                  </a:lnTo>
                  <a:lnTo>
                    <a:pt x="133327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441523" y="2122882"/>
              <a:ext cx="6677025" cy="1679575"/>
            </a:xfrm>
            <a:custGeom>
              <a:avLst/>
              <a:gdLst/>
              <a:ahLst/>
              <a:cxnLst/>
              <a:rect l="l" t="t" r="r" b="b"/>
              <a:pathLst>
                <a:path w="6677025" h="167957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463344"/>
                  </a:lnTo>
                  <a:lnTo>
                    <a:pt x="5704" y="1512870"/>
                  </a:lnTo>
                  <a:lnTo>
                    <a:pt x="21955" y="1558332"/>
                  </a:lnTo>
                  <a:lnTo>
                    <a:pt x="47454" y="1598436"/>
                  </a:lnTo>
                  <a:lnTo>
                    <a:pt x="80904" y="1631884"/>
                  </a:lnTo>
                  <a:lnTo>
                    <a:pt x="121011" y="1657380"/>
                  </a:lnTo>
                  <a:lnTo>
                    <a:pt x="166475" y="1673629"/>
                  </a:lnTo>
                  <a:lnTo>
                    <a:pt x="216001" y="1679333"/>
                  </a:lnTo>
                  <a:lnTo>
                    <a:pt x="6460947" y="1679333"/>
                  </a:lnTo>
                  <a:lnTo>
                    <a:pt x="6510477" y="1673629"/>
                  </a:lnTo>
                  <a:lnTo>
                    <a:pt x="6555943" y="1657380"/>
                  </a:lnTo>
                  <a:lnTo>
                    <a:pt x="6596049" y="1631884"/>
                  </a:lnTo>
                  <a:lnTo>
                    <a:pt x="6629498" y="1598436"/>
                  </a:lnTo>
                  <a:lnTo>
                    <a:pt x="6654995" y="1558332"/>
                  </a:lnTo>
                  <a:lnTo>
                    <a:pt x="6671244" y="1512870"/>
                  </a:lnTo>
                  <a:lnTo>
                    <a:pt x="6676948" y="1463344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37" name="object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521528"/>
              </p:ext>
            </p:extLst>
          </p:nvPr>
        </p:nvGraphicFramePr>
        <p:xfrm>
          <a:off x="431999" y="2122255"/>
          <a:ext cx="6696709" cy="1679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4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9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b="1" spc="-25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舊物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69215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b="1" spc="-25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數量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19050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b="1" spc="-25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舊物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69215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b="1" spc="-25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數量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69215" marB="0">
                    <a:lnL w="9525">
                      <a:solidFill>
                        <a:srgbClr val="72CBC9"/>
                      </a:solidFill>
                      <a:prstDash val="solid"/>
                    </a:lnL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3136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5" dirty="0">
                          <a:solidFill>
                            <a:srgbClr val="002F2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舊物清單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35560" marB="0"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T w="9525">
                      <a:solidFill>
                        <a:srgbClr val="72CBC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" name="object 38"/>
          <p:cNvSpPr/>
          <p:nvPr/>
        </p:nvSpPr>
        <p:spPr>
          <a:xfrm>
            <a:off x="432004" y="432007"/>
            <a:ext cx="1890395" cy="471805"/>
          </a:xfrm>
          <a:custGeom>
            <a:avLst/>
            <a:gdLst/>
            <a:ahLst/>
            <a:cxnLst/>
            <a:rect l="l" t="t" r="r" b="b"/>
            <a:pathLst>
              <a:path w="1890395" h="471805">
                <a:moveTo>
                  <a:pt x="1646123" y="0"/>
                </a:moveTo>
                <a:lnTo>
                  <a:pt x="244081" y="0"/>
                </a:lnTo>
                <a:lnTo>
                  <a:pt x="194891" y="4791"/>
                </a:lnTo>
                <a:lnTo>
                  <a:pt x="149075" y="18535"/>
                </a:lnTo>
                <a:lnTo>
                  <a:pt x="107615" y="40282"/>
                </a:lnTo>
                <a:lnTo>
                  <a:pt x="71491" y="69084"/>
                </a:lnTo>
                <a:lnTo>
                  <a:pt x="41686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2"/>
                </a:lnTo>
                <a:lnTo>
                  <a:pt x="19181" y="327687"/>
                </a:lnTo>
                <a:lnTo>
                  <a:pt x="41686" y="367754"/>
                </a:lnTo>
                <a:lnTo>
                  <a:pt x="71491" y="402664"/>
                </a:lnTo>
                <a:lnTo>
                  <a:pt x="107615" y="431468"/>
                </a:lnTo>
                <a:lnTo>
                  <a:pt x="149075" y="453216"/>
                </a:lnTo>
                <a:lnTo>
                  <a:pt x="194891" y="466961"/>
                </a:lnTo>
                <a:lnTo>
                  <a:pt x="244081" y="471754"/>
                </a:lnTo>
                <a:lnTo>
                  <a:pt x="1646123" y="471754"/>
                </a:lnTo>
                <a:lnTo>
                  <a:pt x="1695316" y="466961"/>
                </a:lnTo>
                <a:lnTo>
                  <a:pt x="1741136" y="453216"/>
                </a:lnTo>
                <a:lnTo>
                  <a:pt x="1782598" y="431468"/>
                </a:lnTo>
                <a:lnTo>
                  <a:pt x="1818724" y="402664"/>
                </a:lnTo>
                <a:lnTo>
                  <a:pt x="1848530" y="367754"/>
                </a:lnTo>
                <a:lnTo>
                  <a:pt x="1871035" y="327687"/>
                </a:lnTo>
                <a:lnTo>
                  <a:pt x="1885258" y="283412"/>
                </a:lnTo>
                <a:lnTo>
                  <a:pt x="1890217" y="235877"/>
                </a:lnTo>
                <a:lnTo>
                  <a:pt x="1885258" y="188338"/>
                </a:lnTo>
                <a:lnTo>
                  <a:pt x="1871035" y="144060"/>
                </a:lnTo>
                <a:lnTo>
                  <a:pt x="1848530" y="103993"/>
                </a:lnTo>
                <a:lnTo>
                  <a:pt x="1818724" y="69084"/>
                </a:lnTo>
                <a:lnTo>
                  <a:pt x="1782598" y="40282"/>
                </a:lnTo>
                <a:lnTo>
                  <a:pt x="1741136" y="18535"/>
                </a:lnTo>
                <a:lnTo>
                  <a:pt x="1695316" y="4791"/>
                </a:lnTo>
                <a:lnTo>
                  <a:pt x="164612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2727" y="529198"/>
            <a:ext cx="151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7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資源循環在香港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816435" y="431998"/>
            <a:ext cx="467995" cy="468630"/>
            <a:chOff x="3816435" y="431998"/>
            <a:chExt cx="467995" cy="468630"/>
          </a:xfrm>
        </p:grpSpPr>
        <p:sp>
          <p:nvSpPr>
            <p:cNvPr id="41" name="object 41"/>
            <p:cNvSpPr/>
            <p:nvPr/>
          </p:nvSpPr>
          <p:spPr>
            <a:xfrm>
              <a:off x="3816435" y="431998"/>
              <a:ext cx="467995" cy="468630"/>
            </a:xfrm>
            <a:custGeom>
              <a:avLst/>
              <a:gdLst/>
              <a:ahLst/>
              <a:cxnLst/>
              <a:rect l="l" t="t" r="r" b="b"/>
              <a:pathLst>
                <a:path w="467995" h="468630">
                  <a:moveTo>
                    <a:pt x="233997" y="0"/>
                  </a:moveTo>
                  <a:lnTo>
                    <a:pt x="186838" y="4754"/>
                  </a:lnTo>
                  <a:lnTo>
                    <a:pt x="142914" y="18390"/>
                  </a:lnTo>
                  <a:lnTo>
                    <a:pt x="103166" y="39966"/>
                  </a:lnTo>
                  <a:lnTo>
                    <a:pt x="68535" y="68541"/>
                  </a:lnTo>
                  <a:lnTo>
                    <a:pt x="39962" y="103175"/>
                  </a:lnTo>
                  <a:lnTo>
                    <a:pt x="18388" y="142925"/>
                  </a:lnTo>
                  <a:lnTo>
                    <a:pt x="4753" y="186850"/>
                  </a:lnTo>
                  <a:lnTo>
                    <a:pt x="0" y="234010"/>
                  </a:lnTo>
                  <a:lnTo>
                    <a:pt x="4753" y="281169"/>
                  </a:lnTo>
                  <a:lnTo>
                    <a:pt x="18388" y="325093"/>
                  </a:lnTo>
                  <a:lnTo>
                    <a:pt x="39962" y="364841"/>
                  </a:lnTo>
                  <a:lnTo>
                    <a:pt x="68535" y="399472"/>
                  </a:lnTo>
                  <a:lnTo>
                    <a:pt x="103166" y="428045"/>
                  </a:lnTo>
                  <a:lnTo>
                    <a:pt x="142914" y="449619"/>
                  </a:lnTo>
                  <a:lnTo>
                    <a:pt x="186838" y="463253"/>
                  </a:lnTo>
                  <a:lnTo>
                    <a:pt x="233997" y="468007"/>
                  </a:lnTo>
                  <a:lnTo>
                    <a:pt x="281156" y="463253"/>
                  </a:lnTo>
                  <a:lnTo>
                    <a:pt x="325080" y="449619"/>
                  </a:lnTo>
                  <a:lnTo>
                    <a:pt x="364828" y="428045"/>
                  </a:lnTo>
                  <a:lnTo>
                    <a:pt x="399459" y="399472"/>
                  </a:lnTo>
                  <a:lnTo>
                    <a:pt x="428032" y="364841"/>
                  </a:lnTo>
                  <a:lnTo>
                    <a:pt x="449606" y="325093"/>
                  </a:lnTo>
                  <a:lnTo>
                    <a:pt x="463241" y="281169"/>
                  </a:lnTo>
                  <a:lnTo>
                    <a:pt x="467995" y="234010"/>
                  </a:lnTo>
                  <a:lnTo>
                    <a:pt x="463241" y="186850"/>
                  </a:lnTo>
                  <a:lnTo>
                    <a:pt x="449606" y="142925"/>
                  </a:lnTo>
                  <a:lnTo>
                    <a:pt x="428032" y="103175"/>
                  </a:lnTo>
                  <a:lnTo>
                    <a:pt x="399459" y="68541"/>
                  </a:lnTo>
                  <a:lnTo>
                    <a:pt x="364828" y="39966"/>
                  </a:lnTo>
                  <a:lnTo>
                    <a:pt x="325080" y="18390"/>
                  </a:lnTo>
                  <a:lnTo>
                    <a:pt x="281156" y="4754"/>
                  </a:lnTo>
                  <a:lnTo>
                    <a:pt x="233997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6601" y="537471"/>
              <a:ext cx="90906" cy="253517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431998" y="7388521"/>
            <a:ext cx="6696075" cy="618490"/>
            <a:chOff x="431998" y="7388521"/>
            <a:chExt cx="6696075" cy="618490"/>
          </a:xfrm>
        </p:grpSpPr>
        <p:sp>
          <p:nvSpPr>
            <p:cNvPr id="44" name="object 44"/>
            <p:cNvSpPr/>
            <p:nvPr/>
          </p:nvSpPr>
          <p:spPr>
            <a:xfrm>
              <a:off x="441528" y="7398046"/>
              <a:ext cx="1333500" cy="599440"/>
            </a:xfrm>
            <a:custGeom>
              <a:avLst/>
              <a:gdLst/>
              <a:ahLst/>
              <a:cxnLst/>
              <a:rect l="l" t="t" r="r" b="b"/>
              <a:pathLst>
                <a:path w="1333500" h="599440">
                  <a:moveTo>
                    <a:pt x="1333271" y="0"/>
                  </a:moveTo>
                  <a:lnTo>
                    <a:pt x="216001" y="0"/>
                  </a:lnTo>
                  <a:lnTo>
                    <a:pt x="166471" y="5704"/>
                  </a:lnTo>
                  <a:lnTo>
                    <a:pt x="121005" y="21955"/>
                  </a:lnTo>
                  <a:lnTo>
                    <a:pt x="80899" y="47454"/>
                  </a:lnTo>
                  <a:lnTo>
                    <a:pt x="47450" y="80904"/>
                  </a:lnTo>
                  <a:lnTo>
                    <a:pt x="21953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83336"/>
                  </a:lnTo>
                  <a:lnTo>
                    <a:pt x="5704" y="432862"/>
                  </a:lnTo>
                  <a:lnTo>
                    <a:pt x="21953" y="478327"/>
                  </a:lnTo>
                  <a:lnTo>
                    <a:pt x="47450" y="518433"/>
                  </a:lnTo>
                  <a:lnTo>
                    <a:pt x="80899" y="551884"/>
                  </a:lnTo>
                  <a:lnTo>
                    <a:pt x="121005" y="577383"/>
                  </a:lnTo>
                  <a:lnTo>
                    <a:pt x="166471" y="593633"/>
                  </a:lnTo>
                  <a:lnTo>
                    <a:pt x="216001" y="599338"/>
                  </a:lnTo>
                  <a:lnTo>
                    <a:pt x="1333271" y="599338"/>
                  </a:lnTo>
                  <a:lnTo>
                    <a:pt x="1333271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441528" y="7398046"/>
              <a:ext cx="1333500" cy="599440"/>
            </a:xfrm>
            <a:custGeom>
              <a:avLst/>
              <a:gdLst/>
              <a:ahLst/>
              <a:cxnLst/>
              <a:rect l="l" t="t" r="r" b="b"/>
              <a:pathLst>
                <a:path w="1333500" h="599440">
                  <a:moveTo>
                    <a:pt x="1333271" y="0"/>
                  </a:moveTo>
                  <a:lnTo>
                    <a:pt x="216001" y="0"/>
                  </a:lnTo>
                  <a:lnTo>
                    <a:pt x="166471" y="5704"/>
                  </a:lnTo>
                  <a:lnTo>
                    <a:pt x="121005" y="21955"/>
                  </a:lnTo>
                  <a:lnTo>
                    <a:pt x="80899" y="47454"/>
                  </a:lnTo>
                  <a:lnTo>
                    <a:pt x="47450" y="80904"/>
                  </a:lnTo>
                  <a:lnTo>
                    <a:pt x="21953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83336"/>
                  </a:lnTo>
                  <a:lnTo>
                    <a:pt x="5704" y="432862"/>
                  </a:lnTo>
                  <a:lnTo>
                    <a:pt x="21953" y="478327"/>
                  </a:lnTo>
                  <a:lnTo>
                    <a:pt x="47450" y="518433"/>
                  </a:lnTo>
                  <a:lnTo>
                    <a:pt x="80899" y="551884"/>
                  </a:lnTo>
                  <a:lnTo>
                    <a:pt x="121005" y="577383"/>
                  </a:lnTo>
                  <a:lnTo>
                    <a:pt x="166471" y="593633"/>
                  </a:lnTo>
                  <a:lnTo>
                    <a:pt x="216001" y="599338"/>
                  </a:lnTo>
                  <a:lnTo>
                    <a:pt x="1333271" y="599338"/>
                  </a:lnTo>
                  <a:lnTo>
                    <a:pt x="1333271" y="0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441523" y="7398046"/>
              <a:ext cx="6677025" cy="599440"/>
            </a:xfrm>
            <a:custGeom>
              <a:avLst/>
              <a:gdLst/>
              <a:ahLst/>
              <a:cxnLst/>
              <a:rect l="l" t="t" r="r" b="b"/>
              <a:pathLst>
                <a:path w="6677025" h="59944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83336"/>
                  </a:lnTo>
                  <a:lnTo>
                    <a:pt x="5704" y="432866"/>
                  </a:lnTo>
                  <a:lnTo>
                    <a:pt x="21955" y="478332"/>
                  </a:lnTo>
                  <a:lnTo>
                    <a:pt x="47454" y="518438"/>
                  </a:lnTo>
                  <a:lnTo>
                    <a:pt x="80904" y="551888"/>
                  </a:lnTo>
                  <a:lnTo>
                    <a:pt x="121011" y="577385"/>
                  </a:lnTo>
                  <a:lnTo>
                    <a:pt x="166475" y="593634"/>
                  </a:lnTo>
                  <a:lnTo>
                    <a:pt x="216001" y="599338"/>
                  </a:lnTo>
                  <a:lnTo>
                    <a:pt x="6460947" y="599338"/>
                  </a:lnTo>
                  <a:lnTo>
                    <a:pt x="6510477" y="593634"/>
                  </a:lnTo>
                  <a:lnTo>
                    <a:pt x="6555943" y="577385"/>
                  </a:lnTo>
                  <a:lnTo>
                    <a:pt x="6596049" y="551888"/>
                  </a:lnTo>
                  <a:lnTo>
                    <a:pt x="6629498" y="518438"/>
                  </a:lnTo>
                  <a:lnTo>
                    <a:pt x="6654995" y="478332"/>
                  </a:lnTo>
                  <a:lnTo>
                    <a:pt x="6671244" y="432866"/>
                  </a:lnTo>
                  <a:lnTo>
                    <a:pt x="6676948" y="383336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33195" y="7574780"/>
            <a:ext cx="7543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裝飾位置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xfrm>
            <a:off x="7197900" y="10337624"/>
            <a:ext cx="208915" cy="1384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fld>
            <a:endParaRPr spc="-2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1111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7100" y="171515"/>
            <a:ext cx="3225800" cy="91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《</a:t>
            </a:r>
            <a:r>
              <a:rPr sz="1200" b="1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資源循環在香港</a:t>
            </a:r>
            <a:r>
              <a:rPr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》延伸活動</a:t>
            </a:r>
            <a:r>
              <a:rPr sz="1200" b="1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（三）：</a:t>
            </a:r>
            <a:r>
              <a:rPr sz="1200" b="1" spc="-1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學校通告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XXX</a:t>
            </a:r>
            <a:r>
              <a:rPr sz="1200" b="1" spc="-1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 小學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1200" b="1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小六常識科 參觀 </a:t>
            </a:r>
            <a:r>
              <a:rPr sz="1200" b="1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T‧PARK [ 源 ‧ 區 ] 活動通告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300" y="1506560"/>
            <a:ext cx="6295390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敬啟者：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為配合六年級常識科課程內容，本校將安排六年級學生到 </a:t>
            </a:r>
            <a:r>
              <a:rPr sz="120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T · PARK </a:t>
            </a:r>
            <a:r>
              <a:rPr sz="1200" spc="-6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[ 源</a:t>
            </a:r>
            <a:r>
              <a:rPr sz="1200" spc="-92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·</a:t>
            </a:r>
            <a:r>
              <a:rPr sz="1200" spc="-5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區 ] 參觀。詳情如下︰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836389"/>
              </p:ext>
            </p:extLst>
          </p:nvPr>
        </p:nvGraphicFramePr>
        <p:xfrm>
          <a:off x="673164" y="2349125"/>
          <a:ext cx="4034154" cy="1710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4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945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"/>
                        </a:spcBef>
                        <a:tabLst>
                          <a:tab pos="628015" algn="l"/>
                        </a:tabLst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日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	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期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61594" algn="ctr">
                        <a:lnSpc>
                          <a:spcPts val="1350"/>
                        </a:lnSpc>
                        <a:spcBef>
                          <a:spcPts val="90"/>
                        </a:spcBef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：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Bef>
                          <a:spcPts val="90"/>
                        </a:spcBef>
                      </a:pPr>
                      <a:r>
                        <a:rPr sz="1200" spc="-3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二零 </a:t>
                      </a:r>
                      <a:r>
                        <a:rPr sz="1200" spc="-1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XX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年 </a:t>
                      </a:r>
                      <a:r>
                        <a:rPr sz="1200" spc="-1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X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月 </a:t>
                      </a:r>
                      <a:r>
                        <a:rPr sz="1200" spc="-1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X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日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（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星期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X）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35"/>
                        </a:spcBef>
                        <a:tabLst>
                          <a:tab pos="628015" algn="l"/>
                        </a:tabLst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地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	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點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61594" algn="ctr">
                        <a:lnSpc>
                          <a:spcPts val="1350"/>
                        </a:lnSpc>
                        <a:spcBef>
                          <a:spcPts val="35"/>
                        </a:spcBef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：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Bef>
                          <a:spcPts val="35"/>
                        </a:spcBef>
                      </a:pPr>
                      <a:r>
                        <a:rPr sz="1200" spc="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T·PARK [ </a:t>
                      </a:r>
                      <a:r>
                        <a:rPr sz="1200" spc="0" dirty="0" smtClean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源</a:t>
                      </a:r>
                      <a:r>
                        <a:rPr lang="en-US" sz="1200" spc="0" dirty="0" smtClean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· </a:t>
                      </a:r>
                      <a:r>
                        <a:rPr sz="1200" spc="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區 </a:t>
                      </a:r>
                      <a:r>
                        <a:rPr sz="1200" spc="-5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]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（</a:t>
                      </a:r>
                      <a:r>
                        <a:rPr sz="1200" spc="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屯門曾咀稔灣路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</a:t>
                      </a:r>
                      <a:r>
                        <a:rPr sz="1200" spc="-10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25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號）</a:t>
                      </a:r>
                      <a:endParaRPr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31750" algn="ctr">
                        <a:lnSpc>
                          <a:spcPts val="1350"/>
                        </a:lnSpc>
                        <a:spcBef>
                          <a:spcPts val="3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參 觀 時 間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61594" algn="ctr">
                        <a:lnSpc>
                          <a:spcPts val="1350"/>
                        </a:lnSpc>
                        <a:spcBef>
                          <a:spcPts val="35"/>
                        </a:spcBef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：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Bef>
                          <a:spcPts val="35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上午九時三十分至下午一時三十分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31750" algn="ctr">
                        <a:lnSpc>
                          <a:spcPts val="1350"/>
                        </a:lnSpc>
                        <a:spcBef>
                          <a:spcPts val="3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交 通 工 具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61594" algn="ctr">
                        <a:lnSpc>
                          <a:spcPts val="1350"/>
                        </a:lnSpc>
                        <a:spcBef>
                          <a:spcPts val="35"/>
                        </a:spcBef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：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Bef>
                          <a:spcPts val="35"/>
                        </a:spcBef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校車往返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31750" algn="ctr">
                        <a:lnSpc>
                          <a:spcPts val="1350"/>
                        </a:lnSpc>
                        <a:spcBef>
                          <a:spcPts val="3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負 責 教 師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61594" algn="ctr">
                        <a:lnSpc>
                          <a:spcPts val="1350"/>
                        </a:lnSpc>
                        <a:spcBef>
                          <a:spcPts val="35"/>
                        </a:spcBef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：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Bef>
                          <a:spcPts val="35"/>
                        </a:spcBef>
                      </a:pPr>
                      <a:r>
                        <a:rPr sz="1200" spc="-1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XXX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教師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905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注 意 事 項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 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61594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：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372745" indent="-30480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Calibri"/>
                        <a:buAutoNum type="arabicPeriod"/>
                        <a:tabLst>
                          <a:tab pos="372745" algn="l"/>
                        </a:tabLst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學生須穿著學校運動服</a:t>
                      </a:r>
                      <a:endParaRPr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  <a:p>
                      <a:pPr marL="372745" indent="-304800">
                        <a:lnSpc>
                          <a:spcPct val="100000"/>
                        </a:lnSpc>
                        <a:spcBef>
                          <a:spcPts val="800"/>
                        </a:spcBef>
                        <a:buFont typeface="Calibri"/>
                        <a:buAutoNum type="arabicPeriod"/>
                        <a:tabLst>
                          <a:tab pos="372745" algn="l"/>
                        </a:tabLst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由常識科教師帶隊參觀</a:t>
                      </a:r>
                      <a:endParaRPr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  <a:p>
                      <a:pPr marL="372745" indent="-304800">
                        <a:lnSpc>
                          <a:spcPts val="1405"/>
                        </a:lnSpc>
                        <a:spcBef>
                          <a:spcPts val="800"/>
                        </a:spcBef>
                        <a:buFont typeface="Calibri"/>
                        <a:buAutoNum type="arabicPeriod"/>
                        <a:tabLst>
                          <a:tab pos="372745" algn="l"/>
                        </a:tabLst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學生必須帶備學生工作紙和文具</a:t>
                      </a:r>
                      <a:endParaRPr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376152" y="6959709"/>
            <a:ext cx="2962910" cy="0"/>
          </a:xfrm>
          <a:custGeom>
            <a:avLst/>
            <a:gdLst/>
            <a:ahLst/>
            <a:cxnLst/>
            <a:rect l="l" t="t" r="r" b="b"/>
            <a:pathLst>
              <a:path w="2962910">
                <a:moveTo>
                  <a:pt x="0" y="0"/>
                </a:moveTo>
                <a:lnTo>
                  <a:pt x="2962656" y="0"/>
                </a:lnTo>
              </a:path>
            </a:pathLst>
          </a:custGeom>
          <a:ln w="9896">
            <a:solidFill>
              <a:srgbClr val="221E1F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55443" y="6959709"/>
            <a:ext cx="988060" cy="0"/>
          </a:xfrm>
          <a:custGeom>
            <a:avLst/>
            <a:gdLst/>
            <a:ahLst/>
            <a:cxnLst/>
            <a:rect l="l" t="t" r="r" b="b"/>
            <a:pathLst>
              <a:path w="988060">
                <a:moveTo>
                  <a:pt x="0" y="0"/>
                </a:moveTo>
                <a:lnTo>
                  <a:pt x="987552" y="0"/>
                </a:lnTo>
              </a:path>
            </a:pathLst>
          </a:custGeom>
          <a:ln w="9896">
            <a:solidFill>
              <a:srgbClr val="221E1F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23373" y="6959709"/>
            <a:ext cx="461009" cy="0"/>
          </a:xfrm>
          <a:custGeom>
            <a:avLst/>
            <a:gdLst/>
            <a:ahLst/>
            <a:cxnLst/>
            <a:rect l="l" t="t" r="r" b="b"/>
            <a:pathLst>
              <a:path w="461009">
                <a:moveTo>
                  <a:pt x="0" y="0"/>
                </a:moveTo>
                <a:lnTo>
                  <a:pt x="460857" y="0"/>
                </a:lnTo>
              </a:path>
            </a:pathLst>
          </a:custGeom>
          <a:ln w="9896">
            <a:solidFill>
              <a:srgbClr val="221E1F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8198" y="4089740"/>
            <a:ext cx="6884034" cy="43140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 marR="91440" indent="271780">
              <a:lnSpc>
                <a:spcPct val="145800"/>
              </a:lnSpc>
              <a:spcBef>
                <a:spcPts val="100"/>
              </a:spcBef>
            </a:pPr>
            <a:r>
              <a:rPr sz="1200" spc="-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此活動乃配合課程學習的延伸活動，同學必須參加，如有特殊情況，請與常識科教師商量。請家</a:t>
            </a:r>
            <a:r>
              <a:rPr sz="1200" spc="-1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長填妥回條並於二零 </a:t>
            </a:r>
            <a:r>
              <a:rPr sz="1200" spc="-11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XX</a:t>
            </a:r>
            <a:r>
              <a:rPr sz="1200" spc="-6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年 </a:t>
            </a:r>
            <a:r>
              <a:rPr sz="1200" spc="-11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月 </a:t>
            </a:r>
            <a:r>
              <a:rPr sz="1200" spc="-11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</a:t>
            </a:r>
            <a:r>
              <a:rPr sz="1200" spc="-5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日</a:t>
            </a:r>
            <a:r>
              <a:rPr sz="120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（</a:t>
            </a:r>
            <a:r>
              <a:rPr sz="1200" spc="-3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星期 </a:t>
            </a:r>
            <a:r>
              <a:rPr sz="1200" spc="-6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X）</a:t>
            </a:r>
            <a:r>
              <a:rPr sz="1200" spc="-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前交常識科教師辦理為荷。如有查詢，可致電 </a:t>
            </a:r>
            <a:r>
              <a:rPr sz="1200" spc="-9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XXXX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XXXX</a:t>
            </a:r>
            <a:r>
              <a:rPr sz="1200" spc="-6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與 </a:t>
            </a:r>
            <a:r>
              <a:rPr sz="120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XXX</a:t>
            </a:r>
            <a:r>
              <a:rPr sz="1200" spc="-2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教師聯絡。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  <a:p>
            <a:pPr marL="127000" marR="6292215" indent="114300">
              <a:lnSpc>
                <a:spcPct val="145800"/>
              </a:lnSpc>
            </a:pPr>
            <a:r>
              <a:rPr sz="1200" spc="-2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此致</a:t>
            </a:r>
            <a:r>
              <a:rPr sz="1200" spc="-2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各家長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  <a:p>
            <a:pPr marR="5080" algn="r">
              <a:lnSpc>
                <a:spcPct val="100000"/>
              </a:lnSpc>
            </a:pPr>
            <a:r>
              <a:rPr sz="1200" spc="-2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校長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  <a:p>
            <a:pPr marL="6238240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XXX </a:t>
            </a:r>
            <a:r>
              <a:rPr sz="1200" spc="-5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謹啟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3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二零 </a:t>
            </a:r>
            <a:r>
              <a:rPr sz="1200" spc="-11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XX</a:t>
            </a:r>
            <a:r>
              <a:rPr sz="1200" spc="-6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年 </a:t>
            </a:r>
            <a:r>
              <a:rPr sz="1200" spc="-11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月 </a:t>
            </a:r>
            <a:r>
              <a:rPr sz="1200" spc="-11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</a:t>
            </a:r>
            <a:r>
              <a:rPr sz="1200" spc="-7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日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  <a:p>
            <a:pPr marL="2603500" marR="490220" indent="432434">
              <a:lnSpc>
                <a:spcPct val="145800"/>
              </a:lnSpc>
              <a:tabLst>
                <a:tab pos="4403725" algn="l"/>
              </a:tabLst>
            </a:pPr>
            <a:r>
              <a:rPr sz="120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回</a:t>
            </a:r>
            <a:r>
              <a:rPr sz="1200" spc="-10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條</a:t>
            </a:r>
            <a:r>
              <a:rPr sz="120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	（請家長保留上函以作參考</a:t>
            </a:r>
            <a:r>
              <a:rPr sz="1200" spc="-5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）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小六常識科活動通告回</a:t>
            </a:r>
            <a:r>
              <a:rPr sz="1200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條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4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敬覆者 :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  <a:p>
            <a:pPr marL="12700" marR="2277745">
              <a:lnSpc>
                <a:spcPct val="145800"/>
              </a:lnSpc>
            </a:pPr>
            <a:r>
              <a:rPr sz="1200" spc="-2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本人同意子女參觀 </a:t>
            </a:r>
            <a:r>
              <a:rPr sz="120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T · PARK </a:t>
            </a:r>
            <a:r>
              <a:rPr sz="1200" spc="-6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[ </a:t>
            </a:r>
            <a:r>
              <a:rPr sz="1200" dirty="0" smtClean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源</a:t>
            </a:r>
            <a:r>
              <a:rPr lang="en-US" sz="1200" dirty="0" smtClean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</a:t>
            </a:r>
            <a:r>
              <a:rPr sz="1200" dirty="0" smtClean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· </a:t>
            </a:r>
            <a:r>
              <a:rPr sz="120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區 </a:t>
            </a:r>
            <a:r>
              <a:rPr sz="1200" spc="-5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] 活動，並已知悉各項有關安排。</a:t>
            </a:r>
            <a:r>
              <a:rPr sz="1200" spc="-3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此覆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114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XXX</a:t>
            </a:r>
            <a:r>
              <a:rPr sz="1200" spc="-5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學校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43043"/>
              </p:ext>
            </p:extLst>
          </p:nvPr>
        </p:nvGraphicFramePr>
        <p:xfrm>
          <a:off x="337249" y="8749925"/>
          <a:ext cx="6216015" cy="1385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6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2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5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學生姓名：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90"/>
                        </a:spcBef>
                        <a:tabLst>
                          <a:tab pos="1682750" algn="l"/>
                        </a:tabLst>
                      </a:pPr>
                      <a:r>
                        <a:rPr sz="1200" u="sng" dirty="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	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班別：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90"/>
                        </a:spcBef>
                        <a:tabLst>
                          <a:tab pos="1178560" algn="l"/>
                          <a:tab pos="1522095" algn="l"/>
                        </a:tabLst>
                      </a:pPr>
                      <a:r>
                        <a:rPr sz="1200" u="sng" dirty="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	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（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	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）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家長姓名：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39065" marB="0"/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1095"/>
                        </a:spcBef>
                        <a:tabLst>
                          <a:tab pos="1682750" algn="l"/>
                        </a:tabLst>
                      </a:pPr>
                      <a:r>
                        <a:rPr sz="1200" u="sng" dirty="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	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139065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家長聯絡電話：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39065" marB="0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95"/>
                        </a:spcBef>
                        <a:tabLst>
                          <a:tab pos="1588135" algn="l"/>
                        </a:tabLst>
                      </a:pPr>
                      <a:r>
                        <a:rPr sz="1200" u="sng" dirty="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	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13906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家長簽署：</a:t>
                      </a:r>
                      <a:endParaRPr sz="1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39065" marB="0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095"/>
                        </a:spcBef>
                        <a:tabLst>
                          <a:tab pos="1588135" algn="l"/>
                        </a:tabLst>
                      </a:pPr>
                      <a:r>
                        <a:rPr sz="1200" u="sng" dirty="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	</a:t>
                      </a:r>
                      <a:endParaRPr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568325">
                        <a:lnSpc>
                          <a:spcPts val="1405"/>
                        </a:lnSpc>
                        <a:spcBef>
                          <a:spcPts val="68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（請用原子筆簽署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Hiragino Sans CNS W3"/>
                        </a:rPr>
                        <a:t>）</a:t>
                      </a:r>
                      <a:endParaRPr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Hiragino Sans CNS W3"/>
                      </a:endParaRPr>
                    </a:p>
                  </a:txBody>
                  <a:tcPr marL="0" marR="0" marT="13906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338300" y="10307660"/>
            <a:ext cx="14020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二零 </a:t>
            </a:r>
            <a:r>
              <a:rPr sz="1200" spc="-11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XX</a:t>
            </a:r>
            <a:r>
              <a:rPr sz="1200" spc="-6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年 </a:t>
            </a:r>
            <a:r>
              <a:rPr sz="1200" spc="-11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</a:t>
            </a:r>
            <a:r>
              <a:rPr sz="1200" spc="-6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月 </a:t>
            </a:r>
            <a:r>
              <a:rPr sz="1200" spc="-110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X</a:t>
            </a:r>
            <a:r>
              <a:rPr sz="1200" spc="-75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iragino Sans CNS W3"/>
              </a:rPr>
              <a:t> 日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Hiragino Sans CNS W3"/>
            </a:endParaRPr>
          </a:p>
        </p:txBody>
      </p:sp>
    </p:spTree>
    <p:extLst>
      <p:ext uri="{BB962C8B-B14F-4D97-AF65-F5344CB8AC3E}">
        <p14:creationId xmlns:p14="http://schemas.microsoft.com/office/powerpoint/2010/main" val="1071872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870</Words>
  <Application>Microsoft Office PowerPoint</Application>
  <PresentationFormat>自訂</PresentationFormat>
  <Paragraphs>356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4" baseType="lpstr">
      <vt:lpstr>Hiragino Sans CNS W3</vt:lpstr>
      <vt:lpstr>Hiragino Sans CNS W6</vt:lpstr>
      <vt:lpstr>Noto Sans HK</vt:lpstr>
      <vt:lpstr>Noto Sans HK Medium</vt:lpstr>
      <vt:lpstr>微軟正黑體</vt:lpstr>
      <vt:lpstr>Arial</vt:lpstr>
      <vt:lpstr>Boing Medium</vt:lpstr>
      <vt:lpstr>Calibri</vt:lpstr>
      <vt:lpstr>Times New Roman</vt:lpstr>
      <vt:lpstr>Office Theme</vt:lpstr>
      <vt:lpstr>PowerPoint 簡報</vt:lpstr>
      <vt:lpstr>PowerPoint 簡報</vt:lpstr>
      <vt:lpstr>PowerPoint 簡報</vt:lpstr>
      <vt:lpstr>PowerPoint 簡報</vt:lpstr>
      <vt:lpstr>延伸活動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Edu-Cover_P1-P6</dc:title>
  <cp:lastModifiedBy>Chiu-sang Raymond LEUNG</cp:lastModifiedBy>
  <cp:revision>7</cp:revision>
  <dcterms:created xsi:type="dcterms:W3CDTF">2024-10-28T05:54:53Z</dcterms:created>
  <dcterms:modified xsi:type="dcterms:W3CDTF">2024-10-28T10:15:51Z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2024-09-30T00:00:00Z</vt:filetime>
  </property>
  <property fmtid="{D5CDD505-2E9C-101B-9397-08002B2CF9AE}" pid="3" name="Creator">
    <vt:lpwstr>Adobe Illustrator 27.0 (Windows)</vt:lpwstr>
  </property>
  <property fmtid="{D5CDD505-2E9C-101B-9397-08002B2CF9AE}" pid="4" name="LastSaved">
    <vt:filetime>2024-10-28T00:00:00Z</vt:filetime>
  </property>
  <property fmtid="{D5CDD505-2E9C-101B-9397-08002B2CF9AE}" pid="5" name="Producer">
    <vt:lpwstr>Adobe PDF library 16.07</vt:lpwstr>
  </property>
</Properties>
</file>